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6DF92C-4FF2-49E0-AB82-E54542678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B462F3-262D-4E44-A3AD-D0F9D67D9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653892-958A-4C17-841F-88CCB1ADD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E3406C-F3A9-4239-8580-68BD85817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756822-C381-458E-9815-531E47A32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20F3D3-1659-4CC0-BB83-7FD2A3462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2C494E-DFDE-4E1B-9793-FAE84D326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66AA23-5698-4BCB-B1BB-0E5DB140C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CABE43-BDA7-4D54-9388-43DF70D7D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A2736-E32D-455C-A6ED-9A6473D1E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FB17BE-9405-44BA-BEB7-46F9CF628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05400406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23.教师在教育改革中的角色与培训需求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教师在教育改革中的角色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教师培训需求分析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教师培训策略与建议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教师培训实践案例分享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988" b="19988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339" b="2033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全球化趋势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随着全球化的加速，教育改革成为各国提升竞争力的关键。教师需要适应全球化背景下的教育理念、方法和技术的变革。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科技进步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信息技术的迅猛发展对教育产生了深远影响，要求教师掌握现代教育技术，提升教学效果。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社会需求变化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社会对人才的需求不断变化，教育改革需要培养具备创新精神、实践能力和国际视野的新时代人才。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教育改革的背景与意义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教育改革的实施者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教师是教育改革的直接实施者，他们的教学理念、方法和态度直接影响教育改革的成效。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学生成长的引导者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教师在学生成长过程中发挥着关键作用，他们的专业素养和教育能力对学生的全面发展具有重要影响。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教育创新的推动者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教师需要具备创新意识和能力，积极探索教育教学的新方法、新手段，推动教育改革的深入发展。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教师在教育改革中的重要性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817" b="8817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204" b="21204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本报告将围绕教育改革的背景、教师的角色、培训需求等方面展开分析，重点关注教师在教育改革中所面临的挑战和机遇，以及如何通过有效的培训提升教师的专业素养和教育能力。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本报告旨在分析教师在教育改革中的角色与培训需求，提出针对性的教师培训建议，促进教师的专业发展，推动教育改革的顺利实施。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教师在教育改革中的角色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教师应关注教育改革动态，了解改革目标和政策，积极参与各项改革措施的实施。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积极参与教育改革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6708" b="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倡导先进教育理念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引领学生适应改革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500" r="17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教师应学习和掌握先进的教育理念，如素质教育、创新教育等，并在实践中加以应用和推广。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教师需帮助学生理解和适应教育改革带来的变化，培养学生的自主学习能力和跨学科思维能力。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教育改革的推动者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学生学习的引导者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激发学生学习兴趣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教师应通过创设生动有趣的教学情境，引导学生发现和解决问题，激发学生的学习兴趣和求知欲。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个性化教学策略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教师需了解学生的个性特点和学习需求，采用个性化的教学策略，以满足不同学生的学习需要。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培养学生自主学习能力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教师应注重培养学生的自主学习能力，通过合理的教学设计和引导，让学生学会学习、学会思考。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教师应善于发现和整合各种教育资源，如教材、教具、多媒体等，为教学提供有力支持。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125" r="9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开发利用教育资源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教师需具备跨学科的知识背景，能够整合不同学科领域的教育资源，为学生提供综合性的学习体验。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跨学科资源整合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教师应积极寻求与社会的合作与支持，将社会资源引入教育领域，为学生提供更为广阔的学习空间和实践机会。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社会资源整合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教育资源的整合者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开展教育教学研究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教师应积极参与教育教学研究，探索教育规律和学生成长规律，为教育改革提供科学依据和实践经验。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探索创新教育模式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教师应勇于尝试新的教育模式和教学方法，如翻转课堂、在线教育等，以提高学生的学习效果和兴趣。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分享交流创新成果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教师应将自己在教育创新中取得的成果进行分享和交流，促进教育领域的共同进步和发展。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3625" r="23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5208" r="52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教育创新的实践者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教师培训需求分析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教师需要不断更新所教学科的专业知识，掌握最新的理论、研究成果和教学方法。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24" r="1252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学科前沿知识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教师需要熟练掌握现代教育技术，如多媒体教学、在线课程设计和学习分析等。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教育技术能力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教师需要了解学生身心发展的规律，掌握学生指导和心理辅导的技能。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学生发展指导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专业知识与技能更新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教师需要不断更新教育理念，关注学生的全面发展，注重培养学生的创新精神和实践能力。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创新教育理念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教师需要不断探索和改进教学方法，以适应不同学生的需求，提高教学效果。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教学方法改进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教师需要了解国际教育的最新趋势，拓宽教育视野，提高学生的国际竞争力。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教育国际化视野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教育理念与方法创新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综合实践能力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教师需要具备综合运用知识解决问题的能力，包括课程设计、教学评价和教育研究等。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创新思维与创业精神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教师需要具备创新思维和创业精神，鼓励学生探索未知领域，培养创新精神和实践能力。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跨学科知识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教师需要了解相关学科的基础知识，具备跨学科教学的能力。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跨学科与综合能力培养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https://d.book118.com/287054004061006052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2024-09-25T20:42:09.603</cp:lastPrinted>
  <dcterms:created xsi:type="dcterms:W3CDTF">2024-09-25T12:42:09Z</dcterms:created>
  <dcterms:modified xsi:type="dcterms:W3CDTF">2024-09-25T12:42:11Z</dcterms:modified>
</cp:coreProperties>
</file>