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4A0F9-5190-447F-B7C3-5600EFC47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13F2E-C82E-4C77-84C8-5022A3704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7C65F-BFCE-4CBD-96FE-13AB561C2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44B3D-2FC7-4D95-89D5-392C8E2F4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665AC-66B7-465B-9347-958B4B573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5D4A8E-784A-4139-8697-09DD091A6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3E75AE-CAE6-47B6-A32C-42C2C42E9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25773-18F6-4215-A247-9AD57D4B4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3405A-EA04-40BB-9442-AE7B820E7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9D378-FA1F-4992-BB59-F5F4BA7E6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147BD-EF55-4E62-A9CF-76F2E2810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541601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中国电信市场经营分析报告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市场概况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1990年代初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中国电信业开始发展，以固话业务为主。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1990年代末至2000年代初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移动通信和互联网业务逐渐兴起，中国电信业进入快速发展阶段。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2010年代至今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随着智能手机和移动互联网的普及，电信业进入转型期，市场竞争也日趋激烈。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电信业发展历程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中国电信市场规模达到了人民币1.4万亿元，同比增长3.5%。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2019年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受疫情影响，市场规模有所下滑，但随着疫情得到控制，市场恢复增长。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2020年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中国电信、中国移动、中国联通是中国电信市场的三大主导运营商。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近年来，随着虚拟运营商的加入，市场竞争也日趋激烈。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各家运营商都在积极拓展业务领域，提升服务质量，争夺市场份额。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经营分析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tailEnd type="triangle" w="lg" len="lg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固定电话业务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移动通信业务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数据业务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业务结构分析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随着移动通信技术的发展，固定电话业务在中国电信市场的份额逐渐降低，但仍然是一些地区的刚需。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随着移动设备的普及和技术的不断升级，移动通信业务成为中国电信市场的主要增长点。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随着互联网技术的发展，数据业务成为中国电信市场的重要增长点，包括宽带接入、IDC业务等。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包括设备购置、网络维护、市场营销等成本。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需要考虑短期和长期的效益，包括市场份额、用户增长、收入增长等。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包括管理费用、财务费用等。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考察电信运营商的网络覆盖范围和服务质量。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网络覆盖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衡量用户在进行通话或发送数据时的成功率。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呼叫建立成功率(CSSR)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衡量用户在使用通话或数据服务时掉线的频率。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呼叫掉线率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衡量用户在使用通话服务时的平均时长。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平均呼叫时长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技术趋势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5G技术概述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5G技术是第五代移动通信技术的简称，具有高速率、低延迟、大容量等特点，为各行各业带来无限可能。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5G技术发展现状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目前，我国已经开始了5G网络的大规模部署，一线城市已经实现了5G网络的全覆盖，并向乡镇地区逐渐延伸。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5G技术趋势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未来，5G技术将朝着更高速度、更低延迟、更稳定可靠的方向发展，同时还将衍生出更多的行业应用场景。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5G技术发展现状与趋势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大数据是指数据量巨大、复杂度高、处理速度快的数据集合，通过对大数据的分析和处理，可以挖掘出更多的信息和价值。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大数据技术概述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人工智能技术是一种模拟人类智能的技术，包括机器学习、深度学习、自然语言处理等技术，可以实现对数据的自动化分析和处理。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目前，大数据和人工智能已经实现了深度融合，通过人工智能技术对大数据的分析和处理，可以更好地挖掘出数据中的信息和价值。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大数据与人工智能结合应用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大数据与人工智能应用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云计算技术概述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云计算是一种基于互联网的计算模式，通过虚拟化技术将计算资源、存储资源和应用程序等资源集中起来，以按需使用、按量计费的方式提供给用户。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物联网技术概述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物联网是指通过传感器、射频识别等技术将物理世界中的各种“事物”与互联网连接起来，实现智能化管理和控制。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云计算与物联网结合应用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目前，云计算和物联网已经实现了深度融合，通过云计算平台可以实现物联网设备的集中管理和控制，同时还可以提供各种智能化的应用和服务。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云计算与物联网发展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https://d.book118.com/287054160150006035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2024-09-10T10:55:24.044</cp:lastPrinted>
  <dcterms:created xsi:type="dcterms:W3CDTF">2024-09-10T02:55:24Z</dcterms:created>
  <dcterms:modified xsi:type="dcterms:W3CDTF">2024-09-10T02:55:26Z</dcterms:modified>
</cp:coreProperties>
</file>