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2D0CC-A3F1-442A-B41C-46049775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A39B8-16FC-4A35-BB2C-0D40BB08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5D277-26BA-4D67-8026-9AD714E1E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AD7DC-6CB9-452E-BD2D-DC8F637B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BE234-7CBE-4E85-89D1-87407B301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D6E21-4023-4772-969B-3B5930BC1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43B49-E1B9-43AA-A18E-B312236C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E6480-052A-4E86-83CE-165BE47B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0C07F-A11F-442E-A52D-0DF744221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274F8-8AA7-4D66-B854-7E0618E1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9D70F-26BB-4B00-8CA1-4F9D44F55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56121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如何避免宝宝摔倒受伤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宝宝摔倒的原因分析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预防宝宝摔倒的措施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宝宝摔倒后的应急处理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家长在预防宝宝摔倒中的角色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提高家长对宝宝摔倒的重视程度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宝宝摔倒受伤是一个常见但容易被忽视的问题，通过本文的阐述，希望家长们能够更加重视并采取有效的预防措施。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普及宝宝摔倒的预防措施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本文将介绍一些实用的方法和技巧，帮助家长们有效预防宝宝摔倒受伤。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440" r="194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摔倒受伤的危害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身体伤害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摔倒可能导致宝宝身体各部位受伤，如头部、四肢等，轻则擦伤、淤青，重则可能导致骨折、颅内出血等严重后果。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摔倒不仅给宝宝带来身体上的疼痛，还可能对其心理造成不良影响，如恐惧、焦虑等情绪问题。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成长障碍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频繁的摔倒受伤可能会影响宝宝的正常生长发育，甚至对其未来的生活质量造成长期影响。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宝宝摔倒的原因分析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宝宝的内耳前庭发育不完善，平衡感较差，容易在行走或跑动时失去平衡而摔倒。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平衡感差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腿部力量不足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宝宝的腿部肌肉力量较弱，长时间行走或站立容易疲劳，从而导致摔倒。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部分宝宝可能存在视力问题，如近视、远视等，导致空间距离判断不准确，容易在行走中绊倒。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地面有水渍、油渍等导致湿滑，宝宝行走时容易打滑摔倒。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地面上散落着玩具、家具等障碍物，宝宝容易被绊倒。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障碍物多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室内光线不足或存在阴影，宝宝难以看清前方路况，容易摔倒。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家长在宝宝行走或玩耍时未能给予足够的关注和看护，导致宝宝发生意外摔倒。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缺乏看护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给宝宝穿着过大或过小的鞋子，或者鞋底过滑，都容易导致宝宝摔倒。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鞋子不合适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家长未能及时教育宝宝注意安全，或者宝宝自身安全意识不足，容易在危险环境中受伤。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照顾不周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预防宝宝摔倒的措施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家具边角防护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为家具的尖锐边角安装防撞条或防撞角，减轻碰撞伤害。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清理地面杂物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确保宝宝活动区域地面干净，没有杂物，以防绊倒。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地毯防滑处理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在地板或地砖上铺设防滑地毯，增加地面摩擦力，防止滑倒。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000" b="12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家庭环境改善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72" r="195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防滑鞋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为宝宝选购合脚且防滑的鞋子，降低在湿滑地面摔倒的风险。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安全座椅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使用符合安全标准的儿童座椅，确保宝宝在用餐或玩耍时不会摔落。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安全围栏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在楼梯口、阳台等危险区域设置安全围栏，防止宝宝攀爬摔落。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选用合适的防护用品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https://d.book118.com/287056121042006040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2024-09-12T14:15:44.029</cp:lastPrinted>
  <dcterms:created xsi:type="dcterms:W3CDTF">2024-09-12T06:15:44Z</dcterms:created>
  <dcterms:modified xsi:type="dcterms:W3CDTF">2024-09-12T06:15:46Z</dcterms:modified>
</cp:coreProperties>
</file>