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ABF868-AF73-4777-9867-F7DB326B709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B3BFE-B994-4B66-A0AA-F0C62E1EA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E9ADC-5F2D-4520-B4FB-31BAC1E83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7678B9-659F-4C6E-A606-E6E825497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4C8CA7-79B2-4170-A568-75A6D65BF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FA3F14-3B6A-46E8-BB39-26E7DDC4FB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345136-2E84-48C6-96AE-6CB310D70A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4C0B46-8A55-4133-9A1D-788F5CFC26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8D0686-31BB-43BA-8FAE-D7F66F4AA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6A5F68-1965-4F6D-A15D-0DDBC0A1D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0891C-0BDA-4AD6-89F9-3A1CBB38F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B552A-1A22-4BAD-9F5C-28986C59C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C585CBB-23DE-4802-8E06-57203B063ED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8629F95-94F0-459A-9E4D-6F412F38FF1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5614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职场礼仪培训课程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职场礼仪的重要性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职场着装礼仪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职场交流礼仪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职场社交礼仪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职场活动礼仪</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职场沟通技巧</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职场礼仪的重要性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什么是职场礼仪</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职场礼仪是在工作场合中表现自己的方式和准则。它涵盖了言行举止、着装、沟通技巧等方面，是展现出一个职业形象的重要方式。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职场礼仪的重要性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好的职场礼仪可以提高他人对个人的认可和信任，为职业发展打下良好基础。</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提升个人形象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遵循职场礼仪规范可以增加同事和领导之间的信任感，有助于建立良好的人际关系。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建立信任感</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良好的职场礼仪有助于消除沟通障碍，提升团队成员之间的合作效率。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遵循正确的职场礼仪可以帮助个人获得更多的职业机会和成功的可能性。</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提高职业成功率</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职场礼仪的影响</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不恰当的言行可能让他人对您产生负面印象，影响您在职场中的形象。</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不良印象</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不遵循职场礼仪规范可能导致工作间的紧张气氛，影响工作效率和质量。</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工作效率</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缺乏职场礼仪可能成为您职业发展的绊脚石，影响升职和晋升机会。</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职业发展</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职场礼仪的好处</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遵循职场礼仪让个人更自信，更有底气地展现自己的优势和能力。</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提升自信心</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良好的职场礼仪有助于提高工作效率，更好地完成工作任务和目标。</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工作效率</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遵循礼仪规范可以促进团队成员之间的合作和协作，共同实现团队目标。</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正确的职场礼仪可以提高个人在职场中取得成功的几率，获得更多机会。</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职业成功率</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职场礼仪的重要性不容忽视，它关乎到个人的职业形象、团队合作以及职业成功。遵循职场礼仪规范，展现出专业、礼貌和尊重的态度，将有助于提升个人职业发展和获得更多机会。</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职场着装礼仪</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职场着装原则</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在职场中，着装要得体得当，符合职位的要求和公司的文化，不可过于随意或过于华丽。着装是我们的第一印象，要注意细节，展现专业形象。</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工作日常穿着建议</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色彩搭配要合理，避免过于花哨</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选择合适颜色</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避免过于随意的着装</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不宜过于休闲</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避免褶皱和肮脏的衣物</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着装整洁</a:t>
            </a:r>
            <a:endParaRPr lang="en-US" sz="3000" b="0" strike="noStrike" spc="-1">
              <a:solidFill>
                <a:srgbClr val="000000"/>
              </a:solidFill>
              <a:latin typeface="Arial"/>
            </a:endParaRPr>
          </a:p>
        </p:txBody>
      </p:sp>
      <p:sp>
        <p:nvSpPr>
          <p:cNvPr id="13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重要场合着装礼仪</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着正装，展现专业形象</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重要会议</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着正装，体现自信与尊重</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客户拜访</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根据场合选择适合的服装</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商务活动</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根据着装要求选择合适礼服</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颁奖典礼</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蓝色</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专业自信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让人信任</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灰色</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成熟稳重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职业感强</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白色</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清新素雅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纯洁简约</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着装色彩搭配</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黑色</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经典简约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稳重大气</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职场着装礼仪是展现自己专业形象的重要方面，着装要合适得体，符合职位需求，并尊重公司文化。在各种场合下都要注意着装细节，展现职业精神和自信。</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职场交流礼仪</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有效听取他人意见</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不打断他人发言</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保持耐心和尊重</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尊重他人观点</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倾听他人意见</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展示你在意他人的意见</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积极回应</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尊重不同观点</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理解对方立场</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积极表达个人意见</a:t>
            </a:r>
            <a:endParaRPr lang="en-US" sz="3600" b="0" strike="noStrike" spc="-1">
              <a:solidFill>
                <a:schemeClr val="dk1"/>
              </a:solidFill>
              <a:latin typeface="Arial"/>
            </a:endParaRPr>
          </a:p>
        </p:txBody>
      </p:sp>
      <p:sp>
        <p:nvSpPr>
          <p:cNvPr id="16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清晰传达想法</a:t>
            </a:r>
            <a:endParaRPr lang="en-US" sz="2000" b="0" strike="noStrike" spc="-1">
              <a:solidFill>
                <a:srgbClr val="000000"/>
              </a:solidFill>
              <a:latin typeface="Arial"/>
            </a:endParaRPr>
          </a:p>
        </p:txBody>
      </p:sp>
      <p:sp>
        <p:nvSpPr>
          <p:cNvPr id="16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明确表达</a:t>
            </a:r>
            <a:endParaRPr lang="en-US" sz="3000" b="0" strike="noStrike" spc="-1">
              <a:solidFill>
                <a:srgbClr val="000000"/>
              </a:solidFill>
              <a:latin typeface="Arial"/>
            </a:endParaRPr>
          </a:p>
        </p:txBody>
      </p:sp>
      <p:sp>
        <p:nvSpPr>
          <p:cNvPr id="17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理解不同看法</a:t>
            </a:r>
            <a:endParaRPr lang="en-US" sz="2000" b="0" strike="noStrike" spc="-1">
              <a:solidFill>
                <a:srgbClr val="000000"/>
              </a:solidFill>
              <a:latin typeface="Arial"/>
            </a:endParaRPr>
          </a:p>
        </p:txBody>
      </p:sp>
      <p:sp>
        <p:nvSpPr>
          <p:cNvPr id="17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尊重他人观点</a:t>
            </a:r>
            <a:endParaRPr lang="en-US" sz="3000" b="0" strike="noStrike" spc="-1">
              <a:solidFill>
                <a:srgbClr val="000000"/>
              </a:solidFill>
              <a:latin typeface="Arial"/>
            </a:endParaRPr>
          </a:p>
        </p:txBody>
      </p:sp>
      <p:sp>
        <p:nvSpPr>
          <p:cNvPr id="1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自信表达观点</a:t>
            </a:r>
            <a:endParaRPr lang="en-US" sz="2000" b="0" strike="noStrike" spc="-1">
              <a:solidFill>
                <a:srgbClr val="000000"/>
              </a:solidFill>
              <a:latin typeface="Arial"/>
            </a:endParaRPr>
          </a:p>
        </p:txBody>
      </p:sp>
      <p:sp>
        <p:nvSpPr>
          <p:cNvPr id="17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坚定立场</a:t>
            </a:r>
            <a:endParaRPr lang="en-US" sz="3000" b="0" strike="noStrike" spc="-1">
              <a:solidFill>
                <a:srgbClr val="000000"/>
              </a:solidFill>
              <a:latin typeface="Arial"/>
            </a:endParaRPr>
          </a:p>
        </p:txBody>
      </p:sp>
      <p:sp>
        <p:nvSpPr>
          <p:cNvPr id="17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礼貌用语的运用</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展现尊重</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使用请和谢谢</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展现友善</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礼貌问候</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避免过于直接</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避免冲突用语</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感激他人贡献</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表达感谢</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避免不当言行</a:t>
            </a:r>
            <a:endParaRPr lang="en-US" sz="3500" b="0" strike="noStrike" spc="-1">
              <a:solidFill>
                <a:srgbClr val="000000"/>
              </a:solidFill>
              <a:latin typeface="Arial"/>
            </a:endParaRPr>
          </a:p>
        </p:txBody>
      </p:sp>
      <p:sp>
        <p:nvSpPr>
          <p:cNvPr id="18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在职场交流中，要保持冷静，避免争执和冲突。冷静有助于解决问题，维护良好的职业关系。避免不当言行可以帮助提升自己在职场中的形象和信誉。</a:t>
            </a:r>
            <a:endParaRPr lang="en-US" sz="25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https://d.book118.com/287056141012006055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职场礼仪培训课程</vt:lpstr>
      <vt:lpstr>目录</vt:lpstr>
      <vt:lpstr>第1章 职场礼仪的重要性</vt:lpstr>
      <vt:lpstr> </vt:lpstr>
      <vt:lpstr>职场礼仪的重要性</vt:lpstr>
      <vt:lpstr>职场礼仪的影响</vt:lpstr>
      <vt:lpstr>职场礼仪的好处</vt:lpstr>
      <vt:lpstr>结语</vt:lpstr>
      <vt:lpstr>第2章 职场着装礼仪</vt:lpstr>
      <vt:lpstr> </vt:lpstr>
      <vt:lpstr>工作日常穿着建议</vt:lpstr>
      <vt:lpstr>重要场合着装礼仪</vt:lpstr>
      <vt:lpstr>着装色彩搭配</vt:lpstr>
      <vt:lpstr>总结</vt:lpstr>
      <vt:lpstr>第3章 职场交流礼仪</vt:lpstr>
      <vt:lpstr>有效听取他人意见</vt:lpstr>
      <vt:lpstr>积极表达个人意见</vt:lpstr>
      <vt:lpstr>礼貌用语的运用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2024-09-29T15:11:58.172</cp:lastPrinted>
  <dcterms:created xsi:type="dcterms:W3CDTF">2024-09-29T07:11:58Z</dcterms:created>
  <dcterms:modified xsi:type="dcterms:W3CDTF">2024-09-29T07:12:00Z</dcterms:modified>
</cp:coreProperties>
</file>