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6D2B7-F8E5-4F7C-9DD0-0C0F9716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0552A-6C23-46E3-A60B-1F04BF386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3D6BE-EA83-470C-B0B9-D76528B1B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76A75-0644-4E25-AFEA-D8B1C8EB6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EDC0C-C50E-4B04-A2DD-90B6478D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618F8-9189-473E-91D9-C2E73747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E1508-CAE4-4CCE-BB8A-0C22CAF92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433D9-67DA-40AE-8BFE-6BB0DE6F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13C35-A6BF-4F70-B6D5-519B0F3C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CD950-D498-49AA-ADD0-FA59FBEF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A705-F1E9-4637-AECF-51E049DC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5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62106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零售商店时尚商品培训了解流行趋势和行业动态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时尚商品市场概述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流行趋势解读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商品采购与选品策略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时尚商品市场概述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全球时尚商品市场规模庞大，近年来保持稳定增长，预计未来几年将持续扩大。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时尚商品市场增长主要受益于消费升级、消费者追求个性化和时尚化的趋势，以及线上销售的快速发展。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不同地区和国家的时尚商品市场规模和增长速度存在差异，欧美市场相对成熟，亚洲市场增长迅速。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随着消费者对环保和社会责任的关注度提高，越来越多的消费者开始关注时尚商品的可持续性和环保性。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不同地区和国家的消费者群体存在差异，例如欧美消费者更注重品牌和设计感，而亚洲消费者更注重性价比和实用性。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时尚商品的主要消费者群体为年轻人，特别是90后和00后，他们注重个性化、时尚化和品质化。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竞争格局与品牌特色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时尚商品市场竞争激烈，国际大牌和快时尚品牌占据主导地位，同时新兴品牌和设计师品牌不断涌现。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新兴品牌和设计师品牌注重个性化、创新性和可持续性，通过独特的设计理念和营销策略吸引年轻消费者。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快时尚品牌如Zara、H&amp;M等以快速响应市场趋势、丰富的产品线和相对亲民的价格受到广泛欢迎，但近年来面临着品质和设计感等方面的挑战。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国际大牌如LV、Chanel等以高端、奢侈、独特的设计和高品质著称，拥有强大的品牌影响力和忠实的粉丝群体。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流行趋势解读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关注国际权威色彩机构发布的流行色预测，了解未来一段时间内可能受到欢迎的颜色。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流行色预测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季节性色彩运用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学习如何运用不同的色彩搭配，创造出吸引消费者的视觉效果，如撞色、渐变等。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掌握季节性色彩的特点和运用方法，如春季的明亮色调、冬季的暖色调等。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色彩流行趋势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关注时装周、时尚杂志、社交媒体等渠道，捕捉最新的时尚元素和流行款式。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时尚元素捕捉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了解知名品牌和设计师的最新动态，分析其设计理念和风格特点。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品牌与设计师动态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通过调查问卷、数据分析等方式，了解目标消费者的喜好和购买习惯，为商品选择提供依据。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消费者喜好调查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款式流行趋势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面料与工艺创新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新型面料应用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关注纺织行业的新技术、新工艺，了解具有创新性、功能性的新型面料及其应用。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传统工艺改良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对传统工艺进行改良和优化，提高生产效率、降低成本，同时保持产品的独特性和品质感。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可持续性与环保理念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关注可持续性和环保理念在时尚行业的应用，选择环保材料和生产方式，降低对环境的影响。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快时尚品牌通过快速捕捉市场趋势，迅速将流行元素融入产品设计，以满足消费者对时尚的追求。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建立高效的供应链系统，实现快速生产、配送和上新，确保时尚商品在流行周期内快速流通。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高效供应链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利用线上线下多元化销售渠道，扩大品牌影响力，提高销售额。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多元化销售渠道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快时尚品牌发展策略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联名款推出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通过与其他品牌、艺术家或名人合作推出联名款，创造话题性和独特性，吸引消费者关注和购买。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设计师品牌合作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零售商店与知名设计师品牌合作，引入独特的设计元素和创意，提升商品的时尚度和吸引力。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借助设计师品牌和联名款的影响力，提升零售商店的品牌形象和价值。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设计师品牌合作与联名款推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https://d.book118.com/287062106201006045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2024-09-20T21:21:50.874</cp:lastPrinted>
  <dcterms:created xsi:type="dcterms:W3CDTF">2024-09-20T13:21:50Z</dcterms:created>
  <dcterms:modified xsi:type="dcterms:W3CDTF">2024-09-20T13:21:53Z</dcterms:modified>
</cp:coreProperties>
</file>