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DB780-C763-4A64-935F-727DE6760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3693A-ED0B-4438-9109-BD9023CC4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274C6-F30F-41CE-A1E2-A9D903563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E8CE3-A39B-485B-B8CF-CF7FD28B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9D21C-2B15-46C1-A703-D43E1B94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FBCABA-9CB2-4262-A9CF-364C79A2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E9E12-423C-4143-BC52-7EA125F9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CEB7E-9B45-4DC1-AE88-C8E531880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92A62-0176-4810-9A55-1CB3CDCAA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E1088-537D-4BE6-85F2-19962CBB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93C8-71B9-4F9D-90A6-6DDFBCFA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6214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护理质量安全的医疗安全与预防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护理操作规范与技能提升策略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医疗器械使用管理及消毒隔离措施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药物管理及用药安全防范措施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患者心理关怀及健康教育普及工作部署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总结：构建全面有效的护理质量安全保障体系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护理质量安全是指在医疗护理过程中，采取必要的措施和手段，确保患者得到安全、有效、及时、满意的护理服务，同时最大限度地降低医疗风险和避免医疗事故。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护理质量安全是医疗安全的重要组成部分，直接关系到患者的生命安全和身体健康。提高护理质量安全水平，有助于减少医疗纠纷和医疗事故，提升医院整体形象和信誉。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1" r="17201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030" r="1703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高质量的护理服务能够确保患者的安全和舒适，减少并发症和感染的风险。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保障患者安全是护理工作的首要任务，只有确保安全，才能谈得上提高护理质量。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护理质量是安全的基础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安全是护理质量的保障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我国护理质量安全水平在不断提高，但仍存在一些问题，如护理人员素质参差不齐、护理管理制度不完善、患者安全意识不强等。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发达国家在护理质量安全方面有着较为完善的制度和体系，注重护理人员的培训和教育，强调患者参与和安全管理。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未来，随着医疗技术的不断进步和人们健康意识的提高，护理质量安全将更加注重个性化、人性化、精细化的服务，同时加强信息化建设和智能化管理。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医疗安全基本概念与原则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92" r="13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医疗安全是指在医疗过程中采取必要的防范措施，避免或减少医疗不良事件和医疗纠纷的发生，保障患者和医护人员的安全与健康。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医疗安全是医疗质量的重要组成部分，是医院管理的重要目标之一。保障医疗安全有利于提高医疗服务质量，增强患者信任度，减少医疗纠纷，维护医院声誉和医护人员形象。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正确识别患者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在医疗过程中，医护人员应准确核对患者身份，确保治疗、护理等操作针对正确的患者。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改进有效的沟通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医护人员之间及与患者和家属之间应保持清晰、准确的沟通，确保信息传递无误，避免因沟通不畅导致的医疗差错。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高危药品管理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医院应建立高危药品管理制度，确保药品采购、储存、使用等环节的安全性，防止药品滥用、误用等事件的发生。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确保正确的手术部位、操…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在手术前，应进行严格的手术部位核对、手术操作确认及患者身份核实，确保手术操作正确无误。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减少医疗相关感染的风险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医院应建立完善的感染防控体系，严格执行消毒隔离制度，降低医疗相关感染的发生率。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患者安全五大原则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医护人员应严格遵守医疗安全相关规章制度和操作规程，认真履行岗位职责，确保医疗服务的安全性和有效性。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健全医护人员权益保障机制，保障医护人员的合法权益，如合理的工作时间、薪酬待遇、职业培训等，提高医护人员的工作积极性和满意度。同时，对于因执行医疗任务而受到侵害的医护人员，医院应积极协助其维护自身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医护人员权益保障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医护人员职责与权益保障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护理过程中风险识别与评估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包括年龄、健康状况、心理状态等，如老年人、儿童、危重病人等高风险人群。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包括专业技能、经验、工作态度等，如新手护士、技能不熟练的护士等可能增加风险。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医疗环境因素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包括医疗设备、药品管理、院内感染控制等，如设备故障、药品误用、交叉感染等风险。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通过定期巡查、观察病人病情及护理过程，发现潜在风险。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临床风险评估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鼓励医护人员积极报告护理过程中发生的不良事件，以便及时分析和改进。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应用各类风险评估量表、清单等，对病人进行全面、系统的风险评估。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结合医院实际情况，建立适用的风险评估模型，明确评估指标和权重。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建立风险评估模型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定期对病人进行风险评估，根据评估结果制定相应的护理措施。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建立风险预警机制，对高风险病人进行重点关注和干预，降低风险事件的发生。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风险评估模型建立与实践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护理操作规范与技能提升策略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在护理过程中，护士应严格遵守无菌技术原则，确保操作环境、器械和双手的清洁，降低感染风险。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遵守无菌技术原则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护士在执行医嘱时，应认真核对医嘱内容、患者身份和药物信息，确保治疗准确无误。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护士应熟练掌握各种医疗设备的操作方法，按照规范使用设备，确保患者安全。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规范使用医疗设备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严格执行各项操作规范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https://d.book118.com/287062146064006035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2024-09-09T21:47:55.919</cp:lastPrinted>
  <dcterms:created xsi:type="dcterms:W3CDTF">2024-09-09T13:47:55Z</dcterms:created>
  <dcterms:modified xsi:type="dcterms:W3CDTF">2024-09-09T13:47:58Z</dcterms:modified>
</cp:coreProperties>
</file>