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B30B4-C393-46A9-A2E2-43F301DF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CCC55-636B-402C-8478-8C87AFC0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E61F9-0170-4299-8B21-AA2B591C5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4B62E-412A-46FA-887F-52046DA13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4B80E-8E8B-4096-BB97-127FAD80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C2E9B-5D02-44E2-AFD9-338B4543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0041F-9898-4F72-BAB3-EFD8DDB5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31134-24F9-4154-B154-34366327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F9E4F-7B8B-4A83-9B0E-EE74F714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9EBB5-402D-47E9-9020-5476DC6B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A37C-19F8-46B7-BEC7-631D0858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63013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小学教师专业能力培训方案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提高小学教师的专业素养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掌握学科专业知识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确保教师具备扎实的学科基础，能够为学生提供准确、深入的教学内容。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提升教育心理学素养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帮助教师了解学生心理发展特点，掌握有效的教学方法，提高教学质量。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增强教师职业道德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培养教师的职业责任感和敬业精神，树立良好的师德师风。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提高课堂教学能力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通过培训和实践，提高教师的课堂组织、互动和表达能力。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学会使用现代教育技术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利用信息技术手段辅助教学，提高教学效果和学生学习兴趣。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掌握教学设计技巧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使教师能够根据学生实际情况制定合理的教学计划和目标。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增强小学教师的教学能力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促进创新成果的推广应用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鼓励教师将创新实践经验分享给其他教师，共同推动教育教学水平的提高。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鼓励教师敢于尝试新的教学方法和手段，不断探索教育教学的创新点。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通过案例分析、实践操作等方式，培养教师在教学实践中发现问题、解决问题的能力。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培养小学教师的创新能力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掌握所教学科的基本概念、原理和方法，了解学科的发展趋势和前沿动态。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学科基础理论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95" r="220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熟悉教材内容，掌握教学重点和难点，能够根据课程标准制定教学计划和目标。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学会利用各种教学资源，如网络资源、教材教辅等，丰富教学内容和形式。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学科专业知识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能够根据学生的实际情况和教学目标，合理安排教学内容和时间，设计有效的教学流程。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积极探索和实践新的教学方法，如情境教学、合作学习等，提高学生的学习兴趣和参与度。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能够对教学效果进行科学评价，及时调整教学策略和方法，不断反思和改进自己的教学。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教学设计与教学方法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了解学生心理发展特点和规律，掌握有效沟通技巧和应对策略。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教育心理学基础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熟悉教育法律法规，如《教育法》、《教师法》等，能够依法履行教育教学职责。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教育法律法规遵守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关注学生心理健康，能够识别和应对常见的心理问题，提供有效的心理支持和辅导。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教育心理学与教育法律法规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教育技术基本知识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了解教育技术的发展趋势和应用范围，熟悉常见的教学软件和工具。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多媒体教学资源制作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学会制作多媒体课件、教学视频等教学资源，提高教学效果和质量。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能够将信息技术与教育教学有机整合，推动教育信息化的发展和应用。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https://d.book118.com/287063013035006045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2024-09-19T22:04:11.680</cp:lastPrinted>
  <dcterms:created xsi:type="dcterms:W3CDTF">2024-09-19T14:04:11Z</dcterms:created>
  <dcterms:modified xsi:type="dcterms:W3CDTF">2024-09-19T14:04:13Z</dcterms:modified>
</cp:coreProperties>
</file>