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3C738AD-6604-4FA0-BA6C-AB55AC0BA5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9601911-246A-4A6D-9DBB-81734B9DE4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ADF1440-A0CF-4FA8-8B0F-5B4BD78D22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FC2C52C-D71D-4327-97F0-427C94D8F70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2CDB62-123A-4EFC-8D66-585F1E1EC2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36DA5C-1A8F-42EA-B083-72D350D888B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902C865-C97F-4DB3-A77C-40D134DFDB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7E76D7-9632-4016-B779-A17BDEE3BF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829542-5864-44DE-8B94-97E5EB47825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E98BD-B7C6-48EF-B134-FADB521FA6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AC3BE5-13CD-4147-9138-AF73B9F741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87063163026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自媒体时代的文化审美与内容需求</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自媒体时代的文化审美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自媒体时代的内容需求</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自媒体平台的运营策略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自媒体行业的挑战与机遇</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自媒体行业的发展趋势</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自媒体时代的文化审美</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多元化审美</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在自媒体时代，文化审美呈现多元化趋势，不同受众群体有着各自独特的审美标准和偏好。</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自媒体的兴起，信息传播渠道的多样化使得各种不同的文化、艺术形式和审美观念得以展现。受众可以根据自己的兴趣和喜好，选择关注不同的自媒体账号，获取多样化的内容，并从中获得美的享受。这种多元化的审美趋势使得文化更加丰富多彩，同时也促进了不同文化之间的交流与融合。</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自媒体时代的信息传播具有碎片化特点，这也影响了人们的审美方式，呈现出碎片化审美的趋势。</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快节奏的生活中，人们往往没有足够的时间和精力去深入了解一件艺术品或欣赏一部完整的作品。自媒体的内容通常较为简短、精炼，适应了现代人时间碎片化的特点。这种碎片化的审美方式使得受众能够快速获取信息，但同时也可能导致对艺术品的浅尝辄止，缺乏深度理解和体验。</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碎片化审美</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自媒体时代强调受众的参与和互动，这也影响了文化审美的特点，出现了互动性审美的趋势。</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自媒体平台上，受众不仅仅是信息的接受者，还可以成为信息的创作者和传播者。他们可以通过评论、点赞、转发等方式参与互动，表达自己的观点和感受。这种互动性审美的趋势使得受众能够更加主动地参与到文化活动中，增强了对文化的参与感和归属感，同时也为自媒体内容创作者提供了更多与受众交流的机会，有助于创作出更符合受众需求的内容。</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互动性审美</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自媒体时代的内容需求</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自媒体时代的内容需求中，原创性内容是至关重要的。</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随着自媒体平台的兴起，用户对于内容的原创性要求越来越高。原创的内容能够更好地吸引用户的注意力，满足他们的个性化需求，并帮助他们获取独特的信息和观点。</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原创性内容有助于建立自媒体的品牌形象和特色，提高用户粘性和忠诚度。</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原创性的内容能够让自媒体在众多竞争者中脱颖而出，形成独特的品牌形象和特色。这种独特性可以吸引更多的目标受众，并提高用户对自媒体的关注度和粘性。</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原创性内容有助于提升自媒体的影响力和价值。</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原创性的内容能够增加自媒体的影响力和价值。高质量的原创内容可以获得更多的分享和传播，扩大自媒体的影响力，同时也有助于提升自媒体的价值，实现商业变现。</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原创性内容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在自媒体时代，实时性内容是满足用户需求的重要一环。</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随着信息传播速度的加快，用户对于内容的实时性要求也越来越高。实时性的内容能够让用户快速获取最新的信息和动态，满足他们对新鲜事物的追求和好奇心。</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实时性内容有助于提高自媒体的可信度和权威性。</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提供实时性的内容可以增加自媒体的可信度和权威性。因为实时性的内容往往需要紧跟时事热点，对新闻事件进行及时报道和分析，这有助于提高自媒体的专业性和可信度。</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实时性内容有助于增强自媒体与用户的互动和沟通。</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实时性的内容可以引发用户的兴趣和关注，增加他们与自媒体之间的互动和沟通。通过与用户的及时互动，自媒体可以更好地了解用户需求和反馈，优化内容创作和提供更好的服务。</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实时性内容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4" name="TextBox 4"/>
          <p:cNvSpPr txBox="1"/>
          <p:nvPr/>
        </p:nvSpPr>
        <p:spPr>
          <a:xfrm>
            <a:off x="7334724" y="1099688"/>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7334724" y="2964493"/>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总结词</a:t>
            </a:r>
          </a:p>
        </p:txBody>
      </p:sp>
      <p:sp>
        <p:nvSpPr>
          <p:cNvPr id="6" name="TextBox 6"/>
          <p:cNvSpPr txBox="1"/>
          <p:nvPr/>
        </p:nvSpPr>
        <p:spPr>
          <a:xfrm>
            <a:off x="7334724" y="4921535"/>
            <a:ext cx="4493572"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376903" y="4921535"/>
            <a:ext cx="4414526" cy="624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总结词</a:t>
            </a:r>
          </a:p>
        </p:txBody>
      </p:sp>
      <p:sp>
        <p:nvSpPr>
          <p:cNvPr id="8" name="TextBox 8"/>
          <p:cNvSpPr txBox="1"/>
          <p:nvPr/>
        </p:nvSpPr>
        <p:spPr>
          <a:xfrm>
            <a:off x="376903" y="2964493"/>
            <a:ext cx="4348638" cy="6057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76903"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趣味性内容是吸引用户注意力、提高自媒体吸引力的关键因素之一。</a:t>
            </a:r>
          </a:p>
        </p:txBody>
      </p:sp>
      <p:sp>
        <p:nvSpPr>
          <p:cNvPr id="10" name="TextBox 10"/>
          <p:cNvSpPr txBox="1"/>
          <p:nvPr/>
        </p:nvSpPr>
        <p:spPr>
          <a:xfrm>
            <a:off x="376903"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在信息爆炸的时代，用户对于内容的趣味性要求越来越高。有趣的内容能够更好地吸引用户的注意力，满足他们的娱乐和消遣需求，并让他们在轻松愉快的氛围中获取信息。</a:t>
            </a:r>
          </a:p>
        </p:txBody>
      </p:sp>
      <p:sp>
        <p:nvSpPr>
          <p:cNvPr id="11" name="TextBox 11"/>
          <p:cNvSpPr txBox="1"/>
          <p:nvPr/>
        </p:nvSpPr>
        <p:spPr>
          <a:xfrm>
            <a:off x="376903"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趣味性内容有助于增加用户的粘性和忠诚度。</a:t>
            </a:r>
          </a:p>
        </p:txBody>
      </p:sp>
      <p:sp>
        <p:nvSpPr>
          <p:cNvPr id="12" name="TextBox 12"/>
          <p:cNvSpPr txBox="1"/>
          <p:nvPr/>
        </p:nvSpPr>
        <p:spPr>
          <a:xfrm>
            <a:off x="7334724" y="1462400"/>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有趣的内容可以增加用户对自媒体的粘性和忠诚度。当用户觉得某个自媒体的内容有趣时，他们更可能持续关注并分享该自媒体的内容，成为忠实的粉丝和支持者。</a:t>
            </a:r>
          </a:p>
        </p:txBody>
      </p:sp>
      <p:sp>
        <p:nvSpPr>
          <p:cNvPr id="13" name="TextBox 13"/>
          <p:cNvSpPr txBox="1"/>
          <p:nvPr/>
        </p:nvSpPr>
        <p:spPr>
          <a:xfrm>
            <a:off x="7334724" y="3348767"/>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趣味性内容有助于扩大自媒体的影响力和传播力。</a:t>
            </a:r>
          </a:p>
        </p:txBody>
      </p:sp>
      <p:sp>
        <p:nvSpPr>
          <p:cNvPr id="14" name="TextBox 14"/>
          <p:cNvSpPr txBox="1"/>
          <p:nvPr/>
        </p:nvSpPr>
        <p:spPr>
          <a:xfrm>
            <a:off x="7334724" y="5308631"/>
            <a:ext cx="448665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有趣的内容更容易被用户分享和传播，从而扩大自媒体的影响力和传播力。有趣的内容往往具有病毒式传播的潜力，能够在社交媒体上迅速传播开来，提高自媒体的知名度和影响力。</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趣味性内容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自媒体平台的运营策略</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https://d.book118.com/287063163026006051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2024-09-24T01:52:03.751</cp:lastPrinted>
  <dcterms:created xsi:type="dcterms:W3CDTF">2024-09-23T17:52:03Z</dcterms:created>
  <dcterms:modified xsi:type="dcterms:W3CDTF">2024-09-23T17:52:05Z</dcterms:modified>
</cp:coreProperties>
</file>