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1030D-D287-4BD8-9D98-58DC764AC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7D82F-C3A3-4902-BAF1-7FBD5694D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342B8-2DBC-4B7B-B042-E078E33CF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A22CC-6C60-4B00-9177-ABC1E5FF0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504BB-74C2-42A1-94F6-3DDC29C05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51C514-34F3-4FEA-8596-4EF47EE62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DB9EB3-698B-4D53-9768-C91782969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3B6D7-9336-4424-9076-F600D51D0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B7D38-1665-444B-ACB4-A3E0F2F49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F75B9-8515-4DD7-ABAB-45FF102E8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E2193-940B-4A22-8517-E86AC62BA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661520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公安网络流量大数据分析与管控系统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公安网络流量大数据概述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公安网络流量大数据分析方法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公安网络流量大数据管控系统设计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公安网络流量大数据管控系统实现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公安网络流量大数据管控系统应用案例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互联网普及和网络安全挑战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随着互联网技术的快速发展和普及，网络安全问题日益突出，网络犯罪活动不断增多，对公共安全和社会稳定造成严重威胁。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大数据技术在网络安全领域的应用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大数据技术能够实现对海量网络流量数据的实时采集、存储、分析和挖掘，为网络安全防护提供有力支持。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公安网络流量大数据分析与管控系统的意义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建立公安网络流量大数据分析与管控系统，能够提高公安机关对网络犯罪活动的监测、预警和打击能力，维护网络安全和社会稳定。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国外在网络安全领域的研究起步较早，已经形成了较为完善的网络安全法律法规和技术标准体系。同时，国外在大数据技术应用方面也取得了显著成果，建立了一系列网络流量大数据分析和管控系统。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在网络安全领域的研究和应用也取得了长足进步，相继出台了一系列网络安全法律法规和技术标准。同时，国内在大数据技术应用方面也取得了重要突破，建立了多个网络流量大数据分析和管控系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国内外研究对比分析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网络流量大数据分析和管控系统方面都取得了一定的成果，但相比之下，国外在技术应用和实践经验方面更为成熟。国内在加强技术研发和应用实践的同时，还需要进一步完善相关法律法规和技术标准体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08" r="16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本文旨在研究公安网络流量大数据分析与管控系统的关键技术、实现方法和应用实践，为公安机关提供有效的网络安全防护手段。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本文首先分析公安网络流量大数据的特点和需求，然后研究大数据技术在网络流量分析中的应用，接着设计并实现一个公安网络流量大数据分析与管控系统，最后对该系统进行实验验证和应用效果评估。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公安网络流量大数据概述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大数据是指无法在一定时间范围内用常规软件工具进行捕捉、管理和处理的数据集合，是需要新处理模式才能具有更强的决策力、洞察发现力和流程优化能力的海量、高增长率和多样化的信息资产。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大数据具有5V特点，即Volume（大量）、Velocity（高速）、Variety（多样）、Value（低价值密度）、Veracity（真实性）。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71" r="2727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71" r="2727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网络设备数据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网络安全设备数据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应用系统数据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其他数据来源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公安网络流量数据来源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包括路由器、交换机、防火墙等网络设备的流量数据，如NetFlow、sFlow等。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各类公安业务应用系统产生的数据，如警务系统、案件管理系统等。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如IDS/IPS、防火墙、WAF等安全设备产生的告警和日志数据。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如社交媒体、情报信息等。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包括数据清洗、数据转换、数据归约等技术，用于对原始数据进行预处理和加工，以满足后续分析和应用的需求。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采用分布式存储技术，如Hadoop、HBase等，实现对海量数据的存储和管理。同时，结合NoSQL数据库技术，如MongoDB等，提供高效的数据读写能力。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数据处理与存储技术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公安网络流量大数据分析方法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通过寻找网络流量数据中的频繁项集和关联规则，发现不同网络行为之间的潜在联系和规律。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关联规则挖掘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分类与预测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321" r="432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利用机器学习算法对网络流量数据进行分类和预测，识别异常流量和潜在威胁。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将网络流量数据按照相似性进行分组，发现正常流量和异常流量的聚类模式。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对网络流量数据进行基本的统计描述，如均值、方差、分布等，以了解数据的整体特征。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通过假设检验方法分析网络流量数据是否符合某种假设分布，以判断数据的异常性。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对网络流量数据进行时间序列建模和预测，发现流量的周期性、趋势性等特征。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利用图表、图像等可视化手段展示网络流量数据，帮助分析师更直观地理解数据特征和规律。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交互式可视化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提供交互式可视化界面，允许分析师对数据进行实时探索和交互式分析。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可视化分析工具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提供专门的可视化分析工具，支持多种数据格式和可视化效果，以满足不同分析需求。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可视化分析技术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公安网络流量大数据管控系统设计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将系统划分为数据采集层、数据预处理层、数据分析层、数据展示层和应用层，实现模块化、层次化的设计，提高系统的可维护性和可扩展性。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采用分布式计算框架，如Hadoop、Spark等，实现海量数据的并行处理和存储，提高数据处理效率。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采用集群部署、负载均衡等技术手段，确保系统的高可用性和稳定性。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https://d.book118.com/287066152042006035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2024-09-09T14:59:20.750</cp:lastPrinted>
  <dcterms:created xsi:type="dcterms:W3CDTF">2024-09-09T06:59:20Z</dcterms:created>
  <dcterms:modified xsi:type="dcterms:W3CDTF">2024-09-09T06:59:23Z</dcterms:modified>
</cp:coreProperties>
</file>