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E48E2-FC96-442E-B4FB-7C93D151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C2556-DC1D-4737-9C7F-6C9982BDC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DC046-E0C9-4C34-8344-96C3FC859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E1611-CD20-46A8-9330-183B85A1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FE1C7-03E9-4580-95E2-B03A798EE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A4405-DF47-4D54-ACA6-F84DA773D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F0049-1714-4271-B6B7-DE25FF8E2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54565-6E6D-40E0-A850-5724CA85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6F0ED-67C7-4627-8023-57F48921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5B0DA-2858-42F8-B48F-DC3F0C976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89CAA-3E29-437E-9FB6-856A0038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66154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古代中国的科学技术与文化专题学习总结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古代中国科学技术发展历程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古代中国重要科技成就及影响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古代中国文化传承与创新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古代中国科学技术与文化互动关系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专题学习收获与展望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深入了解古代中国科学技术与文化的发展历程和主要成就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探究古代中国科学技术与文化对世界文明的影响和贡献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提高对中华优秀传统文化的认识和传承意识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古代中国的文化成就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涵盖哲学、宗教、文学、艺术、音乐、舞蹈等方面的文化创造和传承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古代中国科学技术与文化的影响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分析古代中国科学技术与文化对亚洲乃至世界文明的影响和交流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古代中国的科学技术发展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包括农业、手工业、冶金、陶瓷、纺织、建筑等领域的科技进步和创新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古代中国科学技术发展历程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天文历法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出现算筹记数法，形成十进制和位值制概念。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发明耒耜等农具，掌握种植技术，如选种、施肥等。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观测日、月、星辰，制定历法，如夏历、商历等。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出现医药学专著《黄帝内经》，奠定中医理论基础。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先秦时期科技萌芽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625" b="7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编制《太初历》，以正月为岁首，确立二十四节气。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天文历法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出现《九章算术》，代表当时世界数学先进水平。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医学理论体系逐渐形成，出现名医华佗、张仲景等。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铁制农具广泛使用，牛耕技术得到推广，水利工程建设取得重大成就，如都江堰等。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秦汉时期科技体系形成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天文历法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制定《大衍历》，精确推算日月食和五星运动。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宋代数学家秦九韶提出“大衍求一术”，即现代数学中的“中国剩余定理”。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出现《本草纲目》等医学巨著，针灸、按摩等医疗技术广泛应用。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精耕细作技术体系形成，稻麦复种制等耕作制度得到推广。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制瓷、纺织、造纸、印刷等手工业技术达到世界先进水平。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军事技术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火药广泛应用于军事领域，发明管型火器“突火枪”。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唐宋元明清时期科技发展高峰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古代中国重要科技成就及影响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四大发明及其对世界文明贡献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造纸术：起源于东汉时期，由蔡伦改进造纸技术，使用树皮、破布、麻头等作为原料。这一发明推动了古代书籍的广泛传播，促进了古代文化、教育、科学的发展，并对世界文明产生了深远影响。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印刷术：隋唐时期出现了雕版印刷术，北宋时期毕昇发明了活字印刷术。印刷术的发明推动了古代书籍的广泛传播，促进了古代文化、教育、科学的发展，并对世界文明产生了深远影响。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火药：唐朝末年，火药开始用于军事目的。北宋时，甚至设立了专门机构来制造火药和火器。火药的发明改变了冷兵器时代，对世界军事技术产生了重要影响。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针：战国时期人们已经发现了磁石指南的特性，并制成了“司南”。北宋时，人们开始使用人工磁体制造指南针，并应用于航海。指南针的发明推动了人类的航海事业，为地理大发现和全球化时代的到来奠定了基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古代中国农业技术不断创新，如铁制农具的使用、牛耕的推广、水利设施的修建等，提高了农业生产效率。同时，古代农民还通过选种、育种、施肥等方法提高农作物产量和品质。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手工业技术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古代中国手工业技术也非常发达，如纺织、陶瓷、冶金等领域都取得了重要成就。丝绸之路的开辟更是促进了中国与世界的贸易往来和文化交流。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农业、手工业技术革新与进步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古代中国数学成就斐然，如《九章算术》等数学著作的问世标志着中国古代数学体系的形成。同时，古代数学家还在代数、几何等领域取得了重要突破。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天文学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古代中国天文学也非常发达，如浑天仪等天文仪器的制造和使用推动了古代天文学的发展。同时，古代天文学家还通过观察天象、编制历法等方法为农业生产和社会生活提供了重要服务。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古代中国地理学成就显著，如《禹贡》等地理著作的问世标志着中国古代地理学的形成。同时，古代地理学家还通过实地考察、绘制地图等方法为古代中国的疆域治理和对外交往提供了重要依据。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数学、天文学、地理学等领域突出成就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https://d.book118.com/287066154011006040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2024-09-12T06:13:17.093</cp:lastPrinted>
  <dcterms:created xsi:type="dcterms:W3CDTF">2024-09-11T22:13:17Z</dcterms:created>
  <dcterms:modified xsi:type="dcterms:W3CDTF">2024-09-11T22:13:19Z</dcterms:modified>
</cp:coreProperties>
</file>