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10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07A4-C7A8-453B-825F-615D623D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BED73-7671-47A8-8479-F98058BD1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C3D93-D093-4170-A1B1-B38B217B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4751B-9237-4FDC-9F73-5E440A9F2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EABC69-DE05-46E3-8DD8-EF16F418B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13E92-EAAE-4B75-830B-EA42CD1C1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A950B-EF38-49DD-AF76-02FD47532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DFB99-D01D-4616-8DA1-81BB1AC3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2063A-7FD7-4E19-B378-E009A39B0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D44CC-FBF3-40C7-8AF1-8C2126DC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54703-9C5D-477B-BD1F-5077B697D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563" r:id="rId2"/>
    <p:sldLayoutId id="2147488564" r:id="rId3"/>
    <p:sldLayoutId id="2147488565" r:id="rId4"/>
    <p:sldLayoutId id="2147488566" r:id="rId5"/>
    <p:sldLayoutId id="2147488567" r:id="rId6"/>
    <p:sldLayoutId id="2147488568" r:id="rId7"/>
    <p:sldLayoutId id="2147488569" r:id="rId8"/>
    <p:sldLayoutId id="2147488570" r:id="rId9"/>
    <p:sldLayoutId id="2147488571" r:id="rId10"/>
    <p:sldLayoutId id="214748857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0001214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燃烧器项目可行性研究报告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项目背景与目的</a:t>
            </a: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市场需求与前景</a:t>
            </a: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技术方案与设备选型</a:t>
            </a: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建设方案与投资估算</a:t>
            </a: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运营管理与经济效益分析</a:t>
            </a: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项目背景与目的</a:t>
            </a:r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燃烧器项目的提出背景</a:t>
            </a: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燃烧器技术发展现状及趋势</a:t>
            </a:r>
          </a:p>
        </p:txBody>
      </p:sp>
      <p:sp>
        <p:nvSpPr>
          <p:cNvPr id="10489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项目提出的必要性和紧迫性</a:t>
            </a: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国内外燃烧器市场现状及发展趋势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项目目的和意义</a:t>
            </a:r>
          </a:p>
        </p:txBody>
      </p:sp>
      <p:sp>
        <p:nvSpPr>
          <p:cNvPr id="104897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实现燃烧器技术的升级和改造</a:t>
            </a:r>
          </a:p>
        </p:txBody>
      </p:sp>
      <p:sp>
        <p:nvSpPr>
          <p:cNvPr id="104898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提高燃烧效率，降低能源消耗</a:t>
            </a:r>
          </a:p>
        </p:txBody>
      </p:sp>
      <p:sp>
        <p:nvSpPr>
          <p:cNvPr id="104899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改善环境质量，减少污染排放</a:t>
            </a:r>
          </a:p>
        </p:txBody>
      </p:sp>
      <p:sp>
        <p:nvSpPr>
          <p:cNvPr id="104899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推动相关产业的发展，促进经济增长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市场需求与前景</a:t>
            </a:r>
          </a:p>
        </p:txBody>
      </p:sp>
      <p:sp>
        <p:nvSpPr>
          <p:cNvPr id="104903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燃烧器市场需求分析</a:t>
            </a:r>
          </a:p>
        </p:txBody>
      </p:sp>
      <p:sp>
        <p:nvSpPr>
          <p:cNvPr id="10490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环保政策推动：环保政策推动燃烧器市场的发展</a:t>
            </a:r>
          </a:p>
        </p:txBody>
      </p:sp>
      <p:sp>
        <p:nvSpPr>
          <p:cNvPr id="10490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工业燃烧器市场需求：随着工业的发展，对燃烧器的需求不断增长</a:t>
            </a:r>
          </a:p>
        </p:txBody>
      </p:sp>
      <p:sp>
        <p:nvSpPr>
          <p:cNvPr id="10491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行业竞争激烈：行业竞争激烈，需要提高产品质量和服务水平</a:t>
            </a:r>
          </a:p>
        </p:txBody>
      </p:sp>
      <p:sp>
        <p:nvSpPr>
          <p:cNvPr id="10491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未来发展趋势：智能化、高效化、环保化是燃烧器未来的发展趋势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行业发展趋势预测</a:t>
            </a:r>
          </a:p>
        </p:txBody>
      </p:sp>
      <p:sp>
        <p:nvSpPr>
          <p:cNvPr id="1049138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市场需求增长趋势</a:t>
            </a:r>
          </a:p>
        </p:txBody>
      </p:sp>
      <p:sp>
        <p:nvSpPr>
          <p:cNvPr id="1049142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政策法规影响趋势</a:t>
            </a:r>
          </a:p>
        </p:txBody>
      </p:sp>
      <p:sp>
        <p:nvSpPr>
          <p:cNvPr id="1049146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竞争格局变化趋势</a:t>
            </a:r>
          </a:p>
        </p:txBody>
      </p:sp>
      <p:sp>
        <p:nvSpPr>
          <p:cNvPr id="1049150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技术创新发展趋势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项目产品市场前景</a:t>
            </a:r>
          </a:p>
        </p:txBody>
      </p:sp>
      <p:sp>
        <p:nvSpPr>
          <p:cNvPr id="10491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行业趋势：分析行业的发展趋势和未来发展方向</a:t>
            </a:r>
          </a:p>
        </p:txBody>
      </p:sp>
      <p:sp>
        <p:nvSpPr>
          <p:cNvPr id="10492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市场规模：预测目标市场的市场规模和增长潜力</a:t>
            </a:r>
          </a:p>
        </p:txBody>
      </p:sp>
      <p:sp>
        <p:nvSpPr>
          <p:cNvPr id="10492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市场需求：分析目标市场的需求和潜在需求</a:t>
            </a:r>
          </a:p>
        </p:txBody>
      </p:sp>
      <p:sp>
        <p:nvSpPr>
          <p:cNvPr id="10492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竞争状况：分析竞争对手的产品特点、市场份额和优劣势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技术方案与设备选型</a:t>
            </a:r>
          </a:p>
        </p:txBody>
      </p:sp>
      <p:sp>
        <p:nvSpPr>
          <p:cNvPr id="104924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技术方案设计思路</a:t>
            </a:r>
          </a:p>
        </p:txBody>
      </p:sp>
      <p:sp>
        <p:nvSpPr>
          <p:cNvPr id="104929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燃烧器技术方案：采用先进的燃烧技术，提高燃烧效率，降低能耗和污染物排放</a:t>
            </a:r>
          </a:p>
        </p:txBody>
      </p:sp>
      <p:sp>
        <p:nvSpPr>
          <p:cNvPr id="104930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设备选型：根据实际需求，选择适合的设备型号和规格，确保设备性能稳定可靠</a:t>
            </a:r>
          </a:p>
        </p:txBody>
      </p:sp>
      <p:sp>
        <p:nvSpPr>
          <p:cNvPr id="104930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设备安装调试：按照规范进行设备安装调试，确保设备正常运行和使用效果</a:t>
            </a:r>
          </a:p>
        </p:txBody>
      </p:sp>
      <p:sp>
        <p:nvSpPr>
          <p:cNvPr id="104931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技术方案评估：对技术方案进行评估，确保技术方案可行、经济、安全可靠</a:t>
            </a:r>
          </a:p>
        </p:txBody>
      </p:sp>
      <p:sp>
        <p:nvSpPr>
          <p:cNvPr id="104931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关键技术分析</a:t>
            </a:r>
          </a:p>
        </p:txBody>
      </p:sp>
      <p:sp>
        <p:nvSpPr>
          <p:cNvPr id="10493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燃烧器技术方案：介绍燃烧器技术方案的设计思路、技术路线和实施方案</a:t>
            </a:r>
          </a:p>
        </p:txBody>
      </p:sp>
      <p:sp>
        <p:nvSpPr>
          <p:cNvPr id="10493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设备选型：介绍燃烧器设备的选型原则、设备性能指标和设备选型结果</a:t>
            </a:r>
          </a:p>
        </p:txBody>
      </p:sp>
      <p:sp>
        <p:nvSpPr>
          <p:cNvPr id="10493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关键技术分析：对燃烧器技术方案和设备选型中的关键技术进行分析，包括技术难点、技术风险和技术创新等方面</a:t>
            </a:r>
          </a:p>
        </p:txBody>
      </p:sp>
      <p:sp>
        <p:nvSpPr>
          <p:cNvPr id="10493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技术方案与设备选型总结：对燃烧器技术方案和设备选型进行总结，提出存在的问题和改进建议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设备选型及配置方案</a:t>
            </a:r>
          </a:p>
        </p:txBody>
      </p:sp>
      <p:sp>
        <p:nvSpPr>
          <p:cNvPr id="104941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1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1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2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2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燃烧器配置方案：确定燃烧器的数量、布置方式和控制方式</a:t>
            </a:r>
          </a:p>
        </p:txBody>
      </p:sp>
      <p:sp>
        <p:nvSpPr>
          <p:cNvPr id="104942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燃烧器设备选型：根据工艺要求和燃料特性选择合适的燃烧器型号</a:t>
            </a:r>
          </a:p>
        </p:txBody>
      </p:sp>
      <p:sp>
        <p:nvSpPr>
          <p:cNvPr id="104942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设备性能参数：列出设备的各项性能参数，如热效率、燃烧效率等</a:t>
            </a:r>
          </a:p>
        </p:txBody>
      </p:sp>
      <p:sp>
        <p:nvSpPr>
          <p:cNvPr id="104942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设备安装调试：说明设备的安装调试过程，确保设备正常运行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建设方案与投资估算</a:t>
            </a:r>
          </a:p>
        </p:txBody>
      </p:sp>
      <p:sp>
        <p:nvSpPr>
          <p:cNvPr id="104946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https://d.book118.com/287100012145006052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宋体</vt:lpstr>
      <vt:lpstr>Office Theme</vt:lpstr>
      <vt:lpstr>燃烧器项目可行性研究报告</vt:lpstr>
      <vt:lpstr>目录</vt:lpstr>
      <vt:lpstr>添加章节标题</vt:lpstr>
      <vt:lpstr>项目背景与目的</vt:lpstr>
      <vt:lpstr>PowerPoint Presentation</vt:lpstr>
      <vt:lpstr>项目背景介绍</vt:lpstr>
      <vt:lpstr>项目目的和意义</vt:lpstr>
      <vt:lpstr>市场需求与前景</vt:lpstr>
      <vt:lpstr>PowerPoint Presentation</vt:lpstr>
      <vt:lpstr>燃烧器市场需求分析</vt:lpstr>
      <vt:lpstr>行业发展趋势预测</vt:lpstr>
      <vt:lpstr>项目产品市场前景</vt:lpstr>
      <vt:lpstr>技术方案与设备选型</vt:lpstr>
      <vt:lpstr>PowerPoint Presentation</vt:lpstr>
      <vt:lpstr>技术方案设计思路</vt:lpstr>
      <vt:lpstr>关键技术分析</vt:lpstr>
      <vt:lpstr>设备选型及配置方案</vt:lpstr>
      <vt:lpstr>建设方案与投资估算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2024-09-26T11:03:10.144</cp:lastPrinted>
  <dcterms:created xsi:type="dcterms:W3CDTF">2024-09-26T03:03:10Z</dcterms:created>
  <dcterms:modified xsi:type="dcterms:W3CDTF">2024-09-26T03:03:12Z</dcterms:modified>
</cp:coreProperties>
</file>