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3AC70-7CC0-42BE-8E32-17BBA5F89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BAB84-EF62-482A-88B4-000206821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833401-B8F4-47BF-AEB3-C49F1337F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54908A-47E0-457A-ACA3-0A3212E05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4D3767-0EFB-47E2-B78C-F4B311A2C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0914BC-A8F5-4CF8-8400-D1DFE90A21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3EA604-C222-4A35-BF28-1E06F28AA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397B31-92EB-4F67-9721-C6CB2FA380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822D96-B14A-40FA-886F-A1A69CB5D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441F63-C2A2-4DD1-B124-BA7C67843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5836BD-55EE-41C0-84C3-26E50D9D2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pn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10003203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消防安全工作组织与协调教材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2024-01-01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消防安全工作概述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消防安全工作组织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消防安全工作协调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消防安全宣传教育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消防安全检查与评估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消防安全事故处理与预防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消防安全工作概述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60" b="246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67" b="2626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消防安全工作的重要性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保护人民生命财产安全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火灾往往造成人员伤亡和财产损失，消防安全工作通过预防和应急救援，最大限度地减少火灾危害，保护人民的生命和财产安全。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火灾不仅影响个人和家庭，还可能对社会造成不良影响。消防安全工作有助于维护社会秩序和稳定，保障公共安全。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促进经济发展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火灾对企业的生产经营和财产安全造成威胁，消防安全工作通过提供安全的生产经营环境，促进经济的可持续发展。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消防安全工作应坚持预防为主，注重消除火灾隐患，同时加强应急救援能力建设，实现防与消的有机结合。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消防安全工作应依法进行监管，确保各项消防安全措施得到有效执行，实现消防安全的全覆盖。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在火灾发生时，应科学组织救援行动，最大限度地减少人员伤亡和财产损失，体现以人为本的救援理念。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1580" r="31580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预防为主，防消结合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依法监管，全面覆盖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科学施救，以人为本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消防安全工作的基本原则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古代消防的起源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早在古代，人们就开始采取措施防范火灾，如设立更夫巡逻、使用简易灭火器材等。这些措施为现代消防安全工作奠定了基础。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近现代消防的发展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随着工业革命的到来和城市化进程的加速，火灾的危害性逐渐增大。近现代消防在制度建设、装备更新、队伍建设等方面取得了显著进步，形成了较为完善的消防体系。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当代消防的挑战与机遇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当代社会面临着高层建筑、地下空间、新能源等新兴领域的消防挑战。同时，科技的发展为消防安全工作提供了更多的机遇和可能，如智能消防、远程监控等技术的应用。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消防安全工作的历史与发展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消防安全工作组织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785" b="7785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负责制定消防安全政策、监督消防安全工作、评估消防安全风险等。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负责火灾预防、应急救援、消防宣传等工作。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如建筑、电气、机械等部门，在各自职责范围内协助消防部门开展工作。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消防安全委员会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消防部门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其他相关部门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包括消防员、消防指挥员等，需经过专业培训并取得相应资格证书。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如建筑设计师、电气工程师等，需了解消防安全知识，并在工作中加以应用。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包括消防安全知识、应急逃生技能、消防器材使用等。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消防人员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其他相关人员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人员配备与培训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133" y="213065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607" b="9607"/>
          <a:stretch>
            <a:fillRect/>
          </a:stretch>
        </p:blipFill>
        <p:spPr>
          <a:xfrm>
            <a:off x="1278694" y="230843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52917" y="1687468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52917" y="27837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52917" y="392850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252917" y="5024603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03507" y="1466691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制定年度消防工作计划，明确工作目标和任务。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803507" y="2583110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定期开展消防安全检查，及时发现和整改火灾隐患。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803507" y="3709611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组织应急演练，提高应对火灾等突发事件的能力。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803507" y="4805730"/>
            <a:ext cx="3618828" cy="807651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加强与相关部门和单位的沟通协调，共同推进消防安全工作。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工作计划与执行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消防安全工作协调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强化信息沟通与共享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建立定期的信息沟通会议制度，及时交流工作进展、存在问题和解决方案，促进部门之间的协作与配合。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建立明确的组织架构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设立消防安全工作领导小组，明确各级职责，形成高效的工作机制。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制定详细的工作计划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根据消防安全工作的需要，制定全面、具体的工作计划，明确各项任务的时间节点和责任人。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内部协调机制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与社会力量的合作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广泛动员社会力量参与消防安全工作，与志愿者组织、社区等建立合作关系，共同开展消防宣传、培训和演练等活动。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与专业机构的合作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与专业消防机构、科研机构等建立合作关系，引入先进技术和管理经验，提高消防安全工作的专业性和实效性。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与政府部门的协调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积极与消防、安监等相关政府部门保持密切联系，及时了解政策动态和工作要求，争取政策支持和业务指导。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外部协调与合作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https://d.book118.com/287100032036006025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2024-08-29T16:01:11.408</cp:lastPrinted>
  <dcterms:created xsi:type="dcterms:W3CDTF">2024-08-29T08:01:11Z</dcterms:created>
  <dcterms:modified xsi:type="dcterms:W3CDTF">2024-08-29T08:01:13Z</dcterms:modified>
</cp:coreProperties>
</file>