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E4FD1-14F1-4E6F-B52F-62A67743C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07580-39B1-419F-97A4-B8348759A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E3E61-FB20-46B2-9434-FB715EC79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0DF895-EBE8-48A8-8EEB-580F1F98F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7796CE-FED5-4FDC-B22A-20630CC30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EA75C7-1B98-4C79-BB17-352C949C5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F90E7C-54B3-473C-8D0E-F73112137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65EE6-E140-4DF6-9AA8-3B193A9A4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2B9F9-0DA3-4865-8FA0-A74A93FC1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FCE9E-CD4E-435D-AF26-070CF8B56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44822-4DC0-466B-A0BA-E85E8CB46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0004001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五年级下册综合实践活动课件-认识绿色世界全国通用(共26张)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绿色世界概述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自然界中绿色元素探究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环境保护与可持续发展意识培养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垃圾分类与资源回收利用知识普及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节能减排与低碳生活倡导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绿色出行与交通方式选择引导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绿色世界概述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43" r="303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90" r="301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绿色世界指的是一个注重环境保护、生态平衡和可持续发展的社会和生活方式。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强调人与自然的和谐共生，倡导低碳、环保、节约、可持续的生活和生产方式。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绿色世界定义与特点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绿色世界是保护地球生态环境、维护人类生存空间的重要途径。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绿色世界通过推动经济、社会和环境的协调发展，实现可持续发展。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绿色世界倡导健康、环保、节约的生活方式，有助于提高人们的生活质量。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绿色世界重要性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出行方式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能源利用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绿色世界与我们生活关系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绿色世界的理念贯穿我们的日常生活，如垃圾分类、节约用水、使用环保产品等。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绿色世界鼓励使用清洁能源，减少化石能源的使用，降低碳排放。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绿色出行是绿色世界的重要组成部分，包括步行、骑行、乘坐公共交通等。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绿色农业是绿色世界的重要组成部分，采用有机种植、生态农业等方式，保障食品安全和环境保护。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https://d.book118.com/287100040014006042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2024-09-15T05:26:31.510</cp:lastPrinted>
  <dcterms:created xsi:type="dcterms:W3CDTF">2024-09-14T21:26:31Z</dcterms:created>
  <dcterms:modified xsi:type="dcterms:W3CDTF">2024-09-14T21:26:33Z</dcterms:modified>
</cp:coreProperties>
</file>