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B2D56-9DAE-4471-B630-E5FC0166E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953B2-D3EC-4560-B867-EB2B919D5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26206-FB99-40A4-9670-7598808CC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C8B22-D6D8-46A6-AFA6-F1C9B55F2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93787E-1D9C-4CF4-8793-440E45260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D9990F-DEBD-430B-91AA-AB7F95EF2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89208A-AE2A-463E-8AAA-2245B2AF7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C1F0F-0B9A-4BC1-8BA9-2A7A89697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5DAC5-5961-403D-BC6E-50A11FC7C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5B2DE-7853-4C06-94F5-7059E7C3A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96779-2A53-46F7-A64B-205735B58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0110312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锅炉水质硬度对传热效率及安全的影响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锅炉传热原理与水质硬度基础知识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锅炉水质硬度对传热效率的影响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锅炉水质硬度对安全性的影响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降低水质硬度对锅炉影响的措施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研究锅炉水质硬度对传热效率及安全的影响，为实际工业应用提供理论依据。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随着工业的发展，锅炉在能源转换和供热领域的应用越来越广泛。水质硬度是影响锅炉运行效率和安全的重要因素之一，因此研究水质硬度的影响具有重要意义。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报告的组织结构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锅炉传热原理与水质硬度基础知识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r="4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锅炉传热原理主要是通过热传导、热对流和热辐射三种方式实现的。热传导主要发生在固体物质中，热对流主要发生在液体和气体物质中，而热辐射则主要发生在真空中。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在锅炉运行过程中，燃料燃烧产生的热量通过这三种方式传递给锅炉中的水，使水温升高，达到供热或发电的目的。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锅炉传热原理简介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b="-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水质硬度基础知识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水质硬度是指水中钙离子和镁离子的含量，通常以碳酸钙和碳酸镁的浓度表示。根据硬度的大小，可以分为硬水、中硬水和软水。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硬水中的钙、镁离子会在高温下形成水垢沉积在锅炉受热面上，影响传热效率；而软水则可以起到较好的传热效果。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水质硬度对锅炉的传热效率和安全运行具有重要影响。硬水会导致锅炉受热面结垢，降低传热效率，增加能耗；而软水则可以起到较好的传热效果，提高锅炉效率。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硬水中的钙、镁离子在高温下会与锅水中的酸性物质反应，产生钙盐和镁盐，这些盐类物质会对锅炉的金属受热面产生腐蚀作用，缩短锅炉的使用寿命。因此，控制水质硬度对于锅炉的安全和经济运行至关重要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水质硬度对锅炉的影响概述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锅炉水质硬度对传热效率的影响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硬水在锅炉内受热后，钙、镁离子容易形成水垢，附着在受热面上，影响热传递效率。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水垢的导热性能较差，使得热量难以通过受热面传递，导致传热效率降低。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水垢的积累会逐渐堵塞管道，增加水流阻力，使得锅炉的换热效果越来越差。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硬水在锅炉内的沉积和结垢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硬水在锅炉内形成的垢层是一种热阻，会阻碍热量传递，使得锅炉的传热效率降低。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随着垢层的增厚，锅炉的能耗也会相应增加，导致运行成本上升。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由于传热效率的降低，锅炉需要更长时间才能达到额定温度，影响锅炉的正常运行。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r="-1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硬水对热传递过程的影响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https://d.book118.com/287101103121006041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2024-09-14T11:59:16.055</cp:lastPrinted>
  <dcterms:created xsi:type="dcterms:W3CDTF">2024-09-14T03:59:16Z</dcterms:created>
  <dcterms:modified xsi:type="dcterms:W3CDTF">2024-09-14T03:59:18Z</dcterms:modified>
</cp:coreProperties>
</file>