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D1B83-6D20-450E-AEE6-C909CAD21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9FAAB-CAAC-4820-BDDD-B1AE6DE14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4FF35-5585-4E8F-B623-736EC1BAB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FA6F8-6765-410C-962D-5EB131C43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5ED94-02A0-4A6A-8613-7E5180F59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1658A5-C1A5-43E2-B983-2042242A3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38E4BE-260E-4969-9CAE-61ED20307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0591E-BE20-4CA0-AE0A-F09DAD90B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937B3-82A8-41CA-B64F-9FA91E829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F8A95-89C9-4D1C-A85F-6ADA334ED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D9491-E243-4B59-86D9-7B9C808F0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01161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扩张器手术前后的护理-安妮\n## 1.扩张器手术的基本原理与方法\n### 1.1扩张器的种类及作用\n### 1.2扩张器手术的步骤与过程\n### 1.3扩张器手术的适应症与禁忌症\n## 2.扩张器手术前的护理准备\n### 2.1患者心理护理与沟通\n### 2.2术前检查与评估\n### 2.3手术区域的准备与消毒\n## 3.扩张器手术后的护理措施\n### 3.1术后观察与监测\n### 3.2疼痛管理与舒适度维护\n### 3.3预防感染与并发症的护理\n## 4.扩张器手术后的康复指导\n### 4.1术后活动与休息的建议\n### 4.2伤口护理与愈合指导\n### 4.3后期整形与修复的注意事项\n## 5.扩张器手术的个案分享与讨论\n### 5.1安妮的手术经历与恢复过程\n### 5.2护理团队的经验与教训\n### 5.3患者家属的心理支持与参与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100"/>
              <a:t>扩张器手术前后的护理-安妮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500" b="0">
                <a:latin typeface="Microsoft YaHei Light"/>
                <a:ea typeface="Microsoft YaHei Light"/>
              </a:rPr>
              <a:t>扩张器手术的基本原理与方法</a:t>
            </a:r>
            <a:endParaRPr/>
          </a:p>
        </p:txBody>
      </p:sp>
      <p:sp>
        <p:nvSpPr>
          <p:cNvPr id="12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扩张器种类繁多，包括皮肤扩张器、肌肉扩张器和骨骼扩张器等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皮肤扩张器主要用于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皮肤缺损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的修复和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器官再造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肌肉扩张器主要用于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肌肉缺损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的修复和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功能重建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骨骼扩张器主要用于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骨骼缺损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的修复和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骨折愈合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扩张器的作用原理是通过逐渐增加容量来刺激周围组织增生，从而达到修复缺损的目的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扩张器内部填充有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生理盐水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硅凝胶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等物质，通过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注射或充气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来增加容量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扩张器的容量增加会刺激周围组织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血管再生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细胞增殖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组织重塑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扩张器的种类及作用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扩张器手术通常分为一期手术和二期手术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一期手术主要是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植入扩张器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组织扩张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二期手术主要是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取出扩张器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缺损修复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一期手术过程：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无菌条件下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进行手术区域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在皮肤或肌肉深层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植入扩张器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缝合切口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注射或充气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扩张器，以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逐渐增加容量</a:t>
                </a:r>
                <a:endParaRPr/>
              </a:p>
            </p:txBody>
          </p:sp>
          <p:pic>
            <p:nvPicPr>
              <p:cNvPr id="1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二期手术过程：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无菌条件下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进行手术区域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取出扩张器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修剪多余组织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自体组织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人工材料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缺损修复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缝合切口</a:t>
                </a:r>
                <a:endParaRPr/>
              </a:p>
            </p:txBody>
          </p:sp>
          <p:pic>
            <p:nvPicPr>
              <p:cNvPr id="1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扩张器手术的步骤与过程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扩张器手术的适应症与禁忌症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皮肤缺损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：如烧伤、创伤、瘢痕等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肌肉缺损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：如肌肉萎缩、肌肉切除等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骨骼缺损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：如骨折、骨缺损等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：可能影响扩张器的植入和效果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：可能导致手术出血和并发症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严重心肺疾病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：可能影响手术和恢复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扩张器手术前的护理准备</a:t>
            </a:r>
            <a:endParaRPr/>
          </a:p>
        </p:txBody>
      </p:sp>
      <p:sp>
        <p:nvSpPr>
          <p:cNvPr id="201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与患者进行充分沟通，了解其心理状态和需求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解释手术的目的、方法和效果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回答患者关于手术的疑问和顾虑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提供心理支持和鼓励，增强患者信心</a:t>
                </a:r>
                <a:endParaRPr/>
              </a:p>
            </p:txBody>
          </p:sp>
        </p:grpSp>
        <p:grpSp>
          <p:nvGrpSpPr>
            <p:cNvPr id="21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为患者提供心理护理，减轻其焦虑和恐惧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介绍成功的手术案例，增强患者信心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提供放松技巧，如深呼吸、冥想等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鼓励患者与家人和朋友分享感受，寻求支持</a:t>
                </a:r>
                <a:endParaRPr/>
              </a:p>
            </p:txBody>
          </p:sp>
          <p:sp>
            <p:nvSpPr>
              <p:cNvPr id="21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对患者进行全面的术前检查，评估其身体状况和手术风险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检查血常规、肝肾功能、心电图等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检查局部皮肤、肌肉和骨骼的情况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</a:t>
                </a:r>
                <a:endParaRPr/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根据检查结果，制定个性化的护理计划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针对患者的身体状况，调整护理措施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针对患者的手术风险，制定预防措施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针对患者的心理状态，提供心理支持</a:t>
                </a:r>
                <a:endParaRPr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术前检查与评估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对手术区域进行彻底的清洁和消毒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开始清洁手术区域，避免感染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手术当天，使用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碘伏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酒精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进行消毒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准备手术器械和敷料，确保其无菌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手术器械要经过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敷料要使用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无菌敷料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，避免感染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手术区域的准备与消毒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扩张器手术后的护理措施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，防止感染和出血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，提供相应的护理</a:t>
                </a:r>
                <a:endParaRPr/>
              </a:p>
            </p:txBody>
          </p:sp>
          <p:sp>
            <p:nvSpPr>
              <p:cNvPr id="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对患者进行密切观察和监测，确保其术后安全</a:t>
                </a:r>
                <a:endParaRPr/>
              </a:p>
            </p:txBody>
          </p:sp>
          <p:sp>
            <p:nvSpPr>
              <p:cNvPr id="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针对患者的病情变化，调整护理措施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针对患者的疼痛和不适，提供疼痛管理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针对患者的心理状态，提供心理支持</a:t>
                </a:r>
                <a:endParaRPr/>
              </a:p>
            </p:txBody>
          </p:sp>
          <p:sp>
            <p:nvSpPr>
              <p:cNvPr id="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根据患者的病情，调整护理计划</a:t>
                </a:r>
                <a:endParaRPr/>
              </a:p>
            </p:txBody>
          </p:sp>
          <p:sp>
            <p:nvSpPr>
              <p:cNvPr id="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术后观察与监测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https://d.book118.com/287101161034006044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扩张器手术前后的护理-安妮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2024-09-18T11:19:42.736</cp:lastPrinted>
  <dcterms:created xsi:type="dcterms:W3CDTF">2024-09-18T03:19:42Z</dcterms:created>
  <dcterms:modified xsi:type="dcterms:W3CDTF">2024-09-18T03:19:44Z</dcterms:modified>
</cp:coreProperties>
</file>