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283196-A1C3-48F9-8A92-F2912869CF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B30ACC-0931-43B8-9EED-5DCAE207A8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996AEB-011E-4811-BC31-D70F5C03F5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F99915-6288-4BD6-A81D-5D0FDB4AB8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16543B-8F33-4658-877F-1775E2B9D0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D89F92-5D5F-43F0-B08F-5CEA57F2A5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01118E-6755-47B3-B8B3-1CC9F2A511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0782FB-0491-4708-BEBC-AA870A1871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B2CF55-47CD-46B8-B4C4-766CA00015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0DF7B0-721A-42B5-98B3-3D9D4EEED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E5E3A5-B5CA-4517-8D2B-73187740B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103133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2024年湖南省油脂类加工行业市场投资前景报告</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汇报人：文小库</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湖南省油脂类加工行业市场现状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2024年湖南省油脂类加工行业市场预测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投资前景分析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企业战略分析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行业概述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油脂类加工行业是指以油料作物为原料，通过物理或化学方法提取、精炼、加工油脂产品的行业。</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chemeClr val="dk1">
                    <a:alpha val="100000"/>
                  </a:schemeClr>
                </a:solidFill>
                <a:latin typeface="Microsoft Yahei"/>
                <a:ea typeface="Microsoft Yahei"/>
                <a:cs typeface="Microsoft Yahei"/>
              </a:rPr>
              <a:t>油脂类加工行业主要分为植物油脂加工和动物油脂加工两大类。植物油脂加工以大豆油、菜籽油、花生油等为主，动物油脂加工则以猪油、牛油、鱼油等为主。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随着人们生活水平的提高和食品工业的快速发展，油脂类加工行业规模不断扩大。根据相关数据，截至2023年底，我国油脂类加工企业数量已超过1000家，总产值达到近千亿元。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油脂类加工行业市场规模逐年增长，主要得益于国内油脂消费需求的增加和食品工业的快速发展。同时，随着健康饮食观念的普及，植物油市场占比逐年提升，也为行业增长提供了动力。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油脂类加工行业是我国食品工业的重要组成部分，也是农业产业链的重要环节。油脂不仅是人们日常生活的必需品，也是食品、医药、化工等领域的重要原料。</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作用</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油脂类加工行业在促进农业增效、农民增收、食品安全等方面发挥着重要作用。同时，随着行业的不断发展，油脂类加工行业对于推动我国农业产业化和食品工业现代化也具有重要意义。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地位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行业地位与作用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湖南省油脂类加工行业市场现状</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2023年湖南省油脂类加工行业市场规模约为150亿元，预计到2024年将增长至170亿元。</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随着湖南省经济的持续发展和居民生活水平的提高，油脂类加工行业市场规模不断扩大，市场需求稳步增长。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湖南省油脂类加工行业主要由植物油加工和动物油加工两部分构成。</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其中，植物油加工占据主导地位，市场份额约为70%，动物油加工市场份额约为30%。</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chemeClr val="dk1">
                    <a:alpha val="100000"/>
                  </a:schemeClr>
                </a:solidFill>
                <a:latin typeface="Microsoft Yahei"/>
                <a:ea typeface="Microsoft Yahei"/>
                <a:cs typeface="Microsoft Yahei"/>
              </a:rPr>
              <a:t>随着健康饮食观念的普及，植物油加工市场占比逐年上升。</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湖南省油脂类加工行业竞争激烈，市场参与者众多。</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主要企业包括金龙鱼、福临门、鲁花等知名品牌，这些企业在品牌、质量、渠道等方面具有较强优势。</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新进入者和小型企业在市场份额和竞争力方面相对较弱，面临较大的竞争压力。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2024年湖南省油脂类加工行业市场预测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随着人口增长，对油脂类产品的需求也将相应增加。</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人口增长</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随着居民生活水平的提高，对高品质、健康油脂类产品的需求将增加。</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消费升级</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餐饮业的快速发展将带动油脂类产品需求的增长。</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餐饮业发展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产能扩张</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预计未来几年，湖南省油脂类加工企业将扩大产能，提高生产能力。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技术进步</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随着技术进步，加工企业将采用更先进的生产工艺和技术，提高生产效率。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原料供应</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湖南省作为农业大省，拥有丰富的油脂类原料供应，为加工企业提供了稳定的原料来源。</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供给能力预测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https://d.book118.com/287103133020006033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2024-09-06T07:29:33.437</cp:lastPrinted>
  <dcterms:created xsi:type="dcterms:W3CDTF">2024-09-05T23:29:33Z</dcterms:created>
  <dcterms:modified xsi:type="dcterms:W3CDTF">2024-09-05T23:29:35Z</dcterms:modified>
</cp:coreProperties>
</file>