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FA31E-A756-486F-9347-10DAC84EE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34F1A-D379-4104-9157-1F1F3E774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60604-2371-49EA-B7F5-1BF77C037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536D96-7B02-40B2-BF92-BC9A9D685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75B80D-67C0-4D59-9299-AF1685837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6B1C0E-E7B7-430F-BC09-1DB3F8765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A3FF2A-C723-4F2E-ACB3-2B50A0D03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62F35C-D91A-4E9B-B898-A3FB8C71C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20E050-BB44-4DAB-84FD-A895590A2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18160-3E13-43FB-B407-464D28A33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613C43-F750-473E-9A85-B4A1FDC46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0315320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《建设生态文明》ppt课件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生态文明概述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生态文明建设的主要内容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生态文明建设的实践路径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生态文明建设的国际合作与交流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生态文明建设面临的挑战与机遇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生态文明建设的未来展望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生态文明概述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生态文明的内涵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生态文明是指人类遵循人、自然、社会和谐发展这一客观规律而取得的物质与精神成果的总和。它强调以人与自然、人与人、人与社会和谐共生、良性循环、全面发展、持续繁荣为基本宗旨的文化伦理形态。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生态文明的价值观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生态文明强调人类在利用自然的同时，必须尊重自然、保护自然，实现人与自然的和谐共生。它倡导绿色发展理念，追求经济、社会和环境的协调发展。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生态文明的实践路径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生态文明建设需要从多个方面入手，包括加强环境教育、推广绿色生产和生活方式、推进资源循环利用和节能减排等。同时，还需要完善相关法律法规和政策体系，加强国际合作与交流，共同应对全球环境挑战。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生态文明的内涵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生态文明的重要性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保障人类生存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生态文明是人类赖以生存和发展的基础。只有保护好生态环境，才能保障人类的健康和生命安全。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生态文明建设与经济发展相辅相成。通过推广绿色生产方式和节能减排，可以实现经济的高质量发展，提高人民生活水平。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良好的生态环境是社会稳定的重要保障。生态文明建设有助于改善环境质量，缓解环境问题引发的社会矛盾，增强社会稳定性。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推动全球可持续发展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生态文明建设是全球可持续发展的重要组成部分。各国需要加强合作与交流，共同应对全球环境挑战，推动全球可持续发展进程。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可持续发展的概念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可持续发展是指满足当前人类发展需求的同时，不损害未来世代满足自身需求的能力。它强调在经济发展过程中，需要注重环境保护和资源节约。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生态文明与可持续发展的关系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生态文明是可持续发展的重要组成部分和基础。生态文明建设有助于实现经济、社会和环境的协调发展，推动可持续发展目标的实现。同时，可持续发展也为生态文明建设提供了指导思想和行动框架。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可持续发展的实践路径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可持续发展需要从多个方面入手，包括推广绿色生产和生活方式、加强环境监管和管理、促进资源循环利用和节能减排等。同时，还需要完善相关法律法规和政策体系，加强国际合作与交流，共同应对全球环境挑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生态文明与可持续发展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生态文明建设的主要内容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709" r="1470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在生产、生活等各个方面，采取有效措施，节约使用自然资源，提高资源利用效率，减少资源消耗。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资源节约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推广节能技术和产品，提高能源利用效率，降低能源消耗。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加强水资源管理，推广节水技术和设备，减少用水量。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节水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推动废弃物的回收、再利用和资源化，实现资源循环利用。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循环经济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资源节约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31" r="3143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环境友好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采取有效措施，减少各种污染物排放，保护环境质量。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推广清洁生产技术，优化生产工艺，降低生产过程中的环境污染。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制定和实施严格的环保法规和标准，强化环境监管。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建立生态补偿机制，对受损的生态环境进行补偿和修复。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减少污染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绿色生产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环保法规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生态补偿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生态保护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自然保护区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生态修复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生物多样性保护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生态保育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7197" r="2719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保护自然生态系统和野生动植物种群，维护生态平衡。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建立自然保护区，保护重要生态区域和物种栖息地。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采取措施修复受损的生态系统，促进生态恢复。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加强生物多样性保护，防止生物入侵和生态破坏。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67" b="11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鼓励使用公共交通、骑行或步行等低碳出行方式。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绿色出行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推广节能家电、绿色建筑等低碳技术和产品。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节能减排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减少高碳排放食物的消费，增加低碳食品的摄入。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低碳饮食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开展植树造林、湿地保护等碳汇建设活动，增加碳汇容量。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碳汇建设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低碳生活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生态文明建设的实践路径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458" r="12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强化政策执行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加大政策执行力度，严格监督和考核，确保政策落地生根，发挥实效。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制定生态文明建设相关法律法规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通过立法形式明确生态文明建设的目标、原则和措施，为实践提供法律保障。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完善政策体系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制定一系列与生态文明建设相关的政策，如财政、税收、金融、土地等政策，以激励和引导社会各界积极参与。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政策引导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273" b="122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研发绿色技术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加大科技研发投入，重点发展清洁能源、低碳交通、循环经济等领域的关键技术。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推广先进适用技术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推广成熟的绿色生产技术和清洁生产方式，提高资源利用效率和减少环境污染。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促进科技创新与产业升级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加强科技创新与产业升级的融合，以科技创新推动产业绿色化转型和升级。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https://d.book118.com/287103153200006030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2024-09-02T20:50:31.671</cp:lastPrinted>
  <dcterms:created xsi:type="dcterms:W3CDTF">2024-09-02T12:50:31Z</dcterms:created>
  <dcterms:modified xsi:type="dcterms:W3CDTF">2024-09-02T12:50:33Z</dcterms:modified>
</cp:coreProperties>
</file>