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73DA55-8BA3-4840-AB61-C7CA7A0E6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CD14D9-CA46-4763-807F-4B5AA87B4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B76D20-79D9-4A56-838B-B0D7B4D7D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8E9761-0476-4074-8294-953026607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8DADA7-F6CB-417B-BAD3-03091AD8F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4A1761-785D-4266-8FDD-E528B3B11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1C78CB-4BA1-49C6-BC51-F240BA958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B5DFD7-915E-43B4-8046-75ED7F878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7DE112-0317-4D2C-958C-E85EF17D4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1B4318-A065-431C-8209-CFEDD5DAC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7C9EAA-32A6-4EB1-9803-2591AAA43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10600303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ITO靶材项目运营方案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产品研发与生产策略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市场营销策略部署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供应链管理优化方案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财务管理与资金筹措计划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组织架构调整和人力资源配置方案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风险评估与应对策略制定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24" r="12524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ITO靶材市场近年来保持稳定增长，市场规模不断扩大，尤其在显示面板、触摸屏、太阳能电池等领域应用广泛。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目前，ITO靶材市场主要由日本、韩国等国家的企业占据主导地位，但国内企业也在加速追赶，逐步提升市场份额。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随着显示技术的不断升级，对ITO靶材的性能要求也在不断提高，如高纯度、大尺寸、高密度等。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技术趋势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ITO靶材市场现状及趋势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本项目旨在研发和生产高品质、高性能的ITO靶材，打破国外垄断，实现进口替代，同时积极拓展国际市场。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立足于中高端市场，以高品质、高性能的ITO靶材为主要产品，服务于显示面板、触摸屏、太阳能电池等领域。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项目目标与定位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项目定位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399" r="2939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本项目拥有先进的ITO靶材制备技术，能够实现高纯度、大尺寸、高密度的产品制备，满足高端市场需求。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技术优势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通过加强品牌建设和市场推广，提升项目知名度和影响力，树立行业领先地位。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品牌优势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通过优化生产流程和供应链管理，降低生产成本和运营成本，提高项目盈利能力。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成本优势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建立完善的客户服务体系，提供个性化、专业化的技术支持和解决方案，增强客户黏性和满意度。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服务优势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核心竞争力分析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产品研发与生产策略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积极引进国际先进的ITO靶材生产技术和设备，提高产品技术含量和附加值。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引进先进技术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自主研发创新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研发团队组建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加大科研投入，鼓励技术创新，通过自主研发掌握核心技术，形成自主知识产权。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组建专业、高效的研发团队，包括材料科学、物理学、化学等领域专家，提升研发实力。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技术创新与研发团队建设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生产工艺改进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持续优化生产工艺流程，提高生产效率和产品质量稳定性。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原材料采购策略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与优质原材料供应商建立长期合作关系，确保原材料质量稳定、价格合理。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节能减排措施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采用先进的节能技术和设备，降低能源消耗和废弃物排放，提高资源利用效率。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生产工艺优化及成本控制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售后服务保障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提供完善的售后服务，包括产品使用指导、故障排除、维修等，确保客户满意度。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质量标准制定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参照国际标准和行业标准，制定严格的产品质量标准和质量检验规范。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质量检测与控制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建立完善的质量检测体系，对原材料、半成品和成品进行全面、准确的质量检测和控制。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产品质量保障体系构建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市场营销策略部署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确定目标客户群体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针对ITO靶材应用领域，如平板显示、太阳能光伏等，明确目标客户群体，包括面板制造商、光伏企业等。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深入了解目标客户对ITO靶材的性能、品质、价格等方面的需求，以及行业趋势和发展动态，为产品开发和市场营销提供依据。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目标客户群体定位及需求分析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品牌推广与宣传手段选择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确立ITO靶材项目的品牌形象和定位，突出产品的高品质、高性能和创新能力等特点。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宣传手段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综合运用行业展会、技术研讨会、专业媒体广告等多种宣传手段，提高品牌知名度和影响力。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57" r="2185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销售渠道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通过直销、代理商、经销商等多种销售渠道，拓展ITO靶材产品的市场覆盖面和销售网络。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合作伙伴关系建立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积极寻求与上下游企业、科研机构等建立长期稳定的合作关系，共同推动ITO靶材产业的发展。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销售渠道拓展及合作伙伴关系建立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供应链管理优化方案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https://d.book118.com/287106003033006036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2024-09-11T02:11:18.835</cp:lastPrinted>
  <dcterms:created xsi:type="dcterms:W3CDTF">2024-09-10T18:11:18Z</dcterms:created>
  <dcterms:modified xsi:type="dcterms:W3CDTF">2024-09-10T18:11:21Z</dcterms:modified>
</cp:coreProperties>
</file>