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CA9AF-913F-4000-B54F-82CBC7A36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57E78-5359-4A57-94CF-A9CD3EA3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238AE-721F-4FA4-9E0A-C3DB8E2CB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A3C2C-C93F-4A31-ADAA-9AC9EDA58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31BDB1-AA49-4067-8AD4-93B75610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DE7AC-F786-4FDF-AC1A-7470FCCAD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7074B-9161-45ED-AB19-29D5B059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FFB40-C504-4858-B956-8E38411E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38AB8-D2DD-448A-AC04-B0202D48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55CE4-C19D-42D6-89FE-1EFB298BF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63D20-5EE0-4504-9855-D933C955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10136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《单元指法练习》ppt课件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单元指法练习简介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手指独立性训练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手指灵活性训练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手指速度与准确性训练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单元指法练习示例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单元指法练习简介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897" r="368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单元指法练习是指针对乐器演奏中的指法进行专门的、系统的训练，以提高手指的灵活性、准确性和速度。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指法是乐器演奏的基础，正确的指法能够提高演奏的准确性和技巧水平，进而提升音乐的表现力和感染力。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通过单元指法练习，使手指能够快速、准确地按下琴键或拨动琴弦，并保持稳定的手型和姿势。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提高演奏者的技术水平，增强对音乐的理解和表达能力，为演奏更加复杂的乐曲打下坚实的基础。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可以采用多种方法进行单元指法练习，如手指独立性练习、音阶练习、琶音练习等。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在练习过程中，要注意手指的姿势、角度和力度，保持稳定的手型和节奏感，同时注意放松肌肉，避免过度疲劳。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25" r="21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手指独立性训练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指在演奏乐器时，每个手指能够独立地运动，不受其他手指的干扰或限制。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手指独立性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88" b="4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492" b="44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手指独立性是演奏乐器的基本要求，它有助于提高演奏技巧、准确性和速度。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手指的生理结构、肌肉力量、神经控制等因素都影响手指的独立性。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手指独立性概念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手指伸展练习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手指分离练习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手指力量练习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手指速度练习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手指独立性训练方法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513" r="195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通过手指的伸展运动，增强手指的肌肉力量和关节灵活性，提高手指的独立性。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通过训练使每个手指能够独立地进行运动，不受其他手指的干扰。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通过对手指进行力量训练，增强手指的肌肉力量，提高手指的独立性。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通过快速地演奏音符或练习曲目，提高手指的灵活性和速度。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手指独立性训练注意事项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训练时要适度，避免过度疲劳和受伤。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训练需要持之以恒，不能轻易放弃。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在训练时要保持正确的姿势，避免不良姿势导致肌肉和关节损伤。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训练时间要合理安排，避免长时间连续训练导致肌肉疲劳和损伤。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适度训练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正确姿势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手指灵活性训练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https://d.book118.com/287110136043006036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2024-09-11T04:32:10.461</cp:lastPrinted>
  <dcterms:created xsi:type="dcterms:W3CDTF">2024-09-10T20:32:10Z</dcterms:created>
  <dcterms:modified xsi:type="dcterms:W3CDTF">2024-09-10T20:32:12Z</dcterms:modified>
</cp:coreProperties>
</file>