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E2822-5FAD-47FD-B3A0-5C8357DB9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48A9E-924A-4192-86FD-1297BA08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9228-FB84-40DB-BA44-F41AC256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F9B0C-DD22-4991-A689-4E504FE7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FACD7-CAF6-4843-A03C-3AA2FFDC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8EBAC-9CA8-49E4-99E0-93874468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43201-B986-4196-8704-F55E9175D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6448E-FDD1-4973-945D-5AC1F33A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87389-BF24-410C-B3D7-F513FB440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B0F2D-4E55-4CAA-984E-1EBAF68C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D28B4-209A-4CDE-96A8-5D3292DB4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0150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耳石症的治疗与预防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耳石症，也称为良性发作性位置性眩晕，是一种由于耳石脱落至半规管引起的短暂性眩晕。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患者头部位置改变时出现强烈眩晕、恶心、呕吐、出汗等症状，持续时间通常不超过1分钟。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耳石症通常由头部外伤、耳部疾病、骨质疏松症等引起。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耳石（也称为听石）是位于内耳中的微小颗粒，负责平衡感受，当这些颗粒脱落并进入半规管时，会引起眩晕。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医生通过详细询问病史、体格检查和前庭功能测试来诊断耳石症。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与其他眩晕疾病如梅尼埃病、前庭神经炎等进行鉴别，以制定合适的治疗方案。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61" r="305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药物治疗只是辅助手段，不能根治耳石症，需配合其他治疗方法使用。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药物治疗主要用于缓解耳石症引起的眩晕和恶心等症状，如使用抗晕眩药物和止吐药。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手法复位治疗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手法复位是治疗耳石症的主要方法，通过一系列的头部和身体动作，使脱落的耳石回到原来的位置。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手法复位治疗需要由专业医生进行，一般只需数次复位即可治愈。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对于严重的耳石症或手法复位无效的患者，可能需要手术治疗。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手术治疗通常采用耳石切除术或半规管阻塞术，但手术风险较高，需谨慎选择。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其他辅助治疗方法包括前庭功能训练、康复治疗和中医针灸等。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这些治疗方法可以帮助患者改善前庭功能，减轻症状，提高生活质量。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86" r="9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https://d.book118.com/287110150036006044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2024-09-18T12:08:02.292</cp:lastPrinted>
  <dcterms:created xsi:type="dcterms:W3CDTF">2024-09-18T04:08:02Z</dcterms:created>
  <dcterms:modified xsi:type="dcterms:W3CDTF">2024-09-18T04:08:04Z</dcterms:modified>
</cp:coreProperties>
</file>