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F4F7D-C05C-4D3A-ABD3-9C3E0D4D1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1A132-2DB0-44AD-92BC-7F16519F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10C27-EB34-4A61-BBD9-C94DC5A77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8A310-F48B-4906-909B-0D4EFC82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1E9A4-1FAB-4EEC-9E2E-2489770B6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9CA9A-0D89-41F1-928B-99606484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C377E-B2F1-4F0C-8828-AD9B91538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BE59D-61E2-4BD3-8CD0-7C5A895E2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52067-6F59-4426-A7D7-D6F5C7740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0B1BB-3508-4493-9A26-6FD52E8C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222EB-D6CA-433B-A44C-5F3AB7F7F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1016413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天山钢铁公司培训方案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培训方式与实施计划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培训资源与保障措施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80" b="1978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行业竞争加剧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随着钢铁行业的竞争日益激烈，天山钢铁公司需要不断提高员工的专业技能和素质，以保持竞争优势。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钢铁行业技术不断更新换代，新设备、新工艺的引进需要员工不断学习新技术、新知识和新技能。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天山钢铁公司注重人才培养，希望通过培训提高员工的综合素质，为公司的发展提供有力的人才保障。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提高员工的专业技能和素质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通过培训，使员工掌握最新的技术和知识，提高其专业技能和素质。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提升公司的核心竞争力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通过培训提高员工的工作效率和综合素质，提升公司的核心竞争力。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培养具备创新能力的团队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通过培训激发员工的创新思维，培养一支具备创新能力的团队。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促进公司可持续发展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通过培训为公司培养更多优秀的人才，促进公司的可持续发展。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4331" r="1433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通过安全培训，使员工了解并遵守公司安全规章制度，提高员工的安全意识，预防安全事故的发生。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384" r="438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针对不同岗位和工种，进行专业技能培训，提高员工的工作效率和产品质量。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通过职业素养培训，培养员工的责任心、团队合作精神和职业道德，提升员工的综合素质。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针对中高层管理人员，进行管理知识和技能培训，提高管理效率和领导能力。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培训方式与实施计划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提高工作效率，兼顾工作和学习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在职培训是指在员工不脱离工作岗位的情况下，通过工作过程或工作现场进行学习、训练和培养。这种培训方式可以兼顾工作和学习，使员工在工作中不断学习和成长，提高工作效率和工作质量。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https://d.book118.com/287110164136006050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2024-09-23T10:30:01.069</cp:lastPrinted>
  <dcterms:created xsi:type="dcterms:W3CDTF">2024-09-23T02:30:01Z</dcterms:created>
  <dcterms:modified xsi:type="dcterms:W3CDTF">2024-09-23T02:30:02Z</dcterms:modified>
</cp:coreProperties>
</file>