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C38E4-9DCC-4ADC-9E2D-CE0AC71B8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A9A1D-1E2B-4B6E-8C11-BEC71B1F4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6C728-2C72-4AF5-8A55-C646E6675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08BCD-8A71-44DC-8ACC-05631AC31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C70652-E6BC-4EDD-9FDE-1BFD432C3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C15A80-DCD0-4AB5-BD56-06F966A8F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A29D72-5033-4296-BC6C-DB10689FA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A87E1-8BE5-48D2-B91B-2BC6A4126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87E28-922F-410E-B44A-6D94CA683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E122D-B615-46F6-BFA1-58555737E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9E1F3-63B4-43FD-9BC2-E62A666F0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12023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推行安全风险管控与防范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安全风险识别与评估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安全风险管控策略制定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防范手段与技术应用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应急预案制定及演练实施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员工培训与意识提升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监督检查及持续改进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安全风险识别与评估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89" b="117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包括专家调查法、故障树分析法、事件树分析法等，可根据实际情况选择适合的方法进行风险识别。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明确识别对象、收集相关资料、进行风险分析、确定风险因素、制定风险清单。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根据行业标准和历史数据，制定风险评估标准，包括风险等级划分、评估指标设定等。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采用定性与定量相结合的方法，建立风险评估模型，如风险矩阵法、模糊综合评估法等，对识别出的风险进行科学评估。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94" r="17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风险评估标准与模型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某化工企业安全风险识别与评估。通过专家调查法和故障树分析法，识别出企业生产过程中的主要风险因素，并利用风险评估模型对风险进行量化评估，为企业制定针对性的风险防范措施提供依据。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某金融机构信息安全风险识别与评估。采用事件树分析法和模糊综合评估法，对金融机构的信息系统进行安全风险识别和评估，及时发现潜在的安全隐患，并提出相应的改进措施，保障金融业务的稳定运行。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安全风险管控策略制定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建立完善的安全风险管理体系，包括风险识别、评估、监控和应对等环节。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加强安全培训和宣传，提高全员的安全意识和风险防范能力。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089" r="608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38" r="123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制定全面的安全风险管理政策，明确安全管理的目标、原则和责任。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总体安全策略设计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92" b="13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对高风险环节进行严格管控，采取高标准的防护措施和应急预案。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6167" r="61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对中风险环节进行定期检查和评估，及时发现并处理潜在风险。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对低风险环节进行常规管理，保持对安全风险的关注和防范。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针对不同风险等级的管理措施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42" r="200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建立跨部门的安全风险管理小组，共同制定和执行安全策略。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定期召开安全风险管理会议，分享信息、交流经验，协同应对风险挑战。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加强与其他相关部门的沟通与协作，形成安全管理的合力。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跨部门协作与沟通机制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防范手段与技术应用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通过建设高安全标准的建筑物、围墙、门禁系统等，严格控制人员进出，防止未经授权的访问。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强化实体安全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灾害防范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292" r="9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对关键设施、设备进行加固、防护，采取防破坏、防盗窃措施，确保设备稳定运行。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建立应对自然灾害的预警机制和应急预案，提高抵御自然灾害的能力。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物理防范措施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采用防火墙、入侵检测系统等手段，实现内外网的隔离与访问控制，防止外部攻击和内部泄露。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375" r="3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网络隔离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定期对系统、应用进行漏洞扫描和评估，及时修补漏洞，降低被攻击的风险。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漏洞修补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运用日志分析、流量监测等技术，实时监测网络中的异常行为，及时发现并处置潜在威胁。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行为监控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网络安全防护技术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https://d.book118.com/287112023065006040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2024-09-12T20:56:12.190</cp:lastPrinted>
  <dcterms:created xsi:type="dcterms:W3CDTF">2024-09-12T12:56:12Z</dcterms:created>
  <dcterms:modified xsi:type="dcterms:W3CDTF">2024-09-12T12:56:14Z</dcterms:modified>
</cp:coreProperties>
</file>