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59358C-ABEC-4209-86DC-AD370BCAE2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7134BC-BF13-4CFD-88DA-F75438D0E6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63AA2B-916E-4BEB-B093-C5709E899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11C0C1-0EBE-4DF4-A241-AEB6371F3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B197F8-DE50-433F-9390-DDE1BF4FA6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1C7B1A-F191-463F-B839-77CEC9E833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A34588-17DF-43CB-BA5D-3A3FB5DDC3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EBF784-2810-4ACC-B138-EA9F466BED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8275AE-396B-4794-87AD-71E94DE40F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623AE0-795C-4173-BEB7-67088AA8D2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562509-6837-4F43-97AF-FE1D2AFA4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112062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电力系统负荷汇总</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2024-01-20</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负荷概述与分类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负荷数据收集与处理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负荷预测方法与技术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负荷特性分析与建模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电力系统规划与调度应用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新能源接入对负荷影响及应对策略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负荷概述与分类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负荷定义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在电力系统中，负荷指的是各种用电设备所消耗的功率，通常以千瓦（kW）或兆瓦（MW）为单位进行表示。它是电力系统运行的基础，对于电力系统的规划、设计、运行和管理具有重要意义。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负荷的大小和特性直接影响电力系统的稳定性、经济性和安全性。合理控制和管理负荷，有助于提高电力系统的运行效率，降低能源浪费和成本支出。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667" r="3366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负荷定义及重要性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根据用电设备的性质和用途，负荷可分为工业负荷、商业负荷、居民负荷和农业负荷等。此外，根据负荷的变化规律和特性，还可分为基荷、峰荷和腰荷等。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不同类型的负荷具有不同的特点。例如，工业负荷通常具有大功率、连续运行的特点；商业负荷和居民负荷则具有较大的峰谷差和随机性；农业负荷则受季节和天气等因素影响较大。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负荷分类与特点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随着经济的发展和人民生活水平的提高，电力系统的负荷不断增长，峰谷差逐渐加大。同时，新能源的大规模接入和智能电网的发展，也对电力系统的负荷管理提出了新的挑战和要求。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未来，随着能源结构的优化和电力市场的不断完善，电力系统的负荷将继续保持增长态势。同时，随着技术的进步和管理水平的提升，电力系统的负荷管理将更加精细化、智能化和市场化。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电力系统负荷现状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负荷数据收集与处理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通过电力调度自动化系统或智能电表等实时采集设备，获取电力系统的实时负荷数据。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电力系统实时数据</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从电力企业的数据库中提取历史负荷数据，包括日负荷曲线、月负荷曲线等。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历史负荷数据</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收集与电力系统负荷相关的气象数据，如温度、湿度、风速等，用于分析负荷与气象因素的关系。</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气象数据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收集反映地区经济发展的相关数据，如GDP、人口数量、产业结构等，用于分析负荷与经济发展的关系。</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经济数据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数据来源及采集方式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对收集到的原始数据进行清洗，去除异常值、重复值和缺失值，保证数据的准确性和完整性。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数据清洗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27856" r="2785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数据转换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数据归一化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7417" r="17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将不同来源和格式的数据转换为统一的格式，便于后续的数据分析和处理。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对负荷数据进行归一化处理，消除量纲和数量级的影响，使得不同特征之间具有可比性。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数据预处理与清洗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提取负荷数据的时域特征，如最大值、最小值、平均值、标准差等，用于描述负荷的波动情况和整体水平。</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时域特征提取</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将不同来源和类型的特征进行融合，形成更全面的特征集，提高负荷预测的准确性和稳定性。</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融合特征提取</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通过傅里叶变换或小波变换等方法，将负荷数据从时域转换到频域，提取频域特征，用于分析负荷的周期性和趋势性。</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频域特征提取</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考虑负荷数据的时序性，提取与时间相关的特征，如自相关性、趋势性、季节性等，用于分析负荷的动态变化过程。</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时序特征提取</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endParaRPr/>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负荷数据特征提取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负荷预测方法与技术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7515" r="27515"/>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时间序列法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基于历史负荷数据，通过时间序列分析建立数学模型，预测未来负荷趋势。这种方法简单易行，但对历史数据依赖性强，对突变和异常情况的适应性较差。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回归分析法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通过建立自变量（如天气、日期类型等）和因变量（负荷）之间的回归方程，进行负荷预测。回归分析法能够考虑多种影响因素，但需要选择合适的自变量和模型形式。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指数平滑法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对历史负荷数据进行加权处理，使得近期数据对预测结果的影响更大。指数平滑法适用于负荷变化较为平稳的情况，对于波动较大的负荷序列预测效果较差。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传统预测方法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人工神经网络</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通过模拟人脑神经元的连接方式和信号传递机制，构建复杂的网络模型进行负荷预测。人工神经网络具有较强的自学习和自适应能力，能够处理非线性、不确定性和复杂性的负荷预测问题。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支持向量机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基于统计学习理论的一种机器学习方法，通过在高维空间中寻找最优超平面进行负荷预测。支持向量机适用于小样本、非线性及高维模式识别问题，但需要选择合适的核函数和参数。</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深度学习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组合低层特征形成更加抽象的高层表示属性类别或特征，以发现数据的分布式特征表示。深度学习模型如卷积神经网络（CNN）和循环神经网络（RNN）等，能够处理大规模、高维度的负荷数据，并捕捉其复杂的时序依赖关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现代预测技术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组合预测模型</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将不同预测方法或模型的预测结果进行加权组合，得到最终的预测结果。组合预测模型能够综合利用各种方法的优点，提高预测的精度和稳定性。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集成学习模型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通过构建并结合多个学习器来完成学习任务，常可获得比单一学习器显著优越的泛化性能。在负荷预测中，集成学习模型如随机森林、梯度提升树等，能够处理复杂的非线性关系，并降低过拟合的风险。</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深度学习与传统方法结合</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将深度学习模型与传统预测方法相结合，如利用深度学习模型对历史负荷数据进行特征提取和降维处理，再利用传统方法进行预测。这种方法能够充分利用深度学习模型的强大特征提取能力和传统方法的稳定性。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混合预测模型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负荷特性分析与建模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https://d.book118.com/287112062154006036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2024-09-11T23:04:02.912</cp:lastPrinted>
  <dcterms:created xsi:type="dcterms:W3CDTF">2024-09-11T15:04:02Z</dcterms:created>
  <dcterms:modified xsi:type="dcterms:W3CDTF">2024-09-11T15:04:05Z</dcterms:modified>
</cp:coreProperties>
</file>