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942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82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191D44-03B9-4537-BE18-F56CBAF14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0A84DF-6460-4CCD-8E00-161C36A15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8158DE-DAA2-42E1-8331-EA802DCF3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E051E2-DB29-4C5C-9C6A-0BFB14AA6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52043D-7296-40D2-9FDE-91360C63F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E5D415-F72B-48F4-AE07-53E40CBC7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DC69FB-D24D-443F-BA77-707A6616D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3AE08C-681B-4CAC-AFDD-010C0AE32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906A25-A400-42A6-B3C6-BB8AF9113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10A842-6575-4749-9A2F-3ABA20B46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FDB8C2-9013-4FDB-9A88-AB1AA8A76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932" r:id="rId2"/>
    <p:sldLayoutId id="2147491933" r:id="rId3"/>
    <p:sldLayoutId id="2147491934" r:id="rId4"/>
    <p:sldLayoutId id="2147491935" r:id="rId5"/>
    <p:sldLayoutId id="2147491936" r:id="rId6"/>
    <p:sldLayoutId id="2147491937" r:id="rId7"/>
    <p:sldLayoutId id="2147491938" r:id="rId8"/>
    <p:sldLayoutId id="2147491939" r:id="rId9"/>
    <p:sldLayoutId id="2147491940" r:id="rId10"/>
    <p:sldLayoutId id="214749194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115021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2024年绿色消费理念对市场的影响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https://d.book118.com/287115021114006032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Montserrat ExtraBold</vt:lpstr>
      <vt:lpstr>Office Theme</vt:lpstr>
      <vt:lpstr>2024年绿色消费理念对市场的影响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2024-09-05T11:53:20.912</cp:lastPrinted>
  <dcterms:created xsi:type="dcterms:W3CDTF">2024-09-05T03:53:20Z</dcterms:created>
  <dcterms:modified xsi:type="dcterms:W3CDTF">2024-09-05T03:53:22Z</dcterms:modified>
</cp:coreProperties>
</file>