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119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125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4984D7-4170-4DA7-93E3-08A4F42C2D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9661CC-2685-45CE-9EBD-AFA75B262B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3198AF-3A8B-41C5-8AFA-44ED1884E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44DDB7-10AA-4BBC-BA8F-10C0118C3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B19200-3F35-4512-B3A3-C4EE5A4463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BDD441-0503-4258-85A6-AD64E2D84B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E15CD3-E4C4-4A86-BE67-546031449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45E4C2-3196-48A9-8077-E9AD9252D2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C68977-E674-4539-A791-44839FF2C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2DCC09-5019-464B-891E-7F8CAB798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9744D5-E202-4944-B3CD-A54790043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109" r:id="rId2"/>
    <p:sldLayoutId id="2147486110" r:id="rId3"/>
    <p:sldLayoutId id="2147486111" r:id="rId4"/>
    <p:sldLayoutId id="2147486112" r:id="rId5"/>
    <p:sldLayoutId id="2147486113" r:id="rId6"/>
    <p:sldLayoutId id="2147486114" r:id="rId7"/>
    <p:sldLayoutId id="2147486115" r:id="rId8"/>
    <p:sldLayoutId id="2147486116" r:id="rId9"/>
    <p:sldLayoutId id="2147486117" r:id="rId10"/>
    <p:sldLayoutId id="2147486118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711512206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二年级下册语文课件识字3“贝”的故事预习及作业人教部编版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036695" y="56134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105275" y="63817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187950" y="55435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02455" y="157162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471035" y="164846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553710" y="156464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教学目标和重点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402455" y="460248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471035" y="467931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553710" y="459549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课后作业及预习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20"/>
            </p:custDataLst>
          </p:nvPr>
        </p:nvSpPr>
        <p:spPr>
          <a:xfrm>
            <a:off x="4036695" y="561276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105275" y="568960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187950" y="560578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教具准备及使用方法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4"/>
            </p:custDataLst>
          </p:nvPr>
        </p:nvSpPr>
        <p:spPr>
          <a:xfrm>
            <a:off x="4619625" y="258191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688205" y="265874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770880" y="257492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教学内容及解析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7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8"/>
            </p:custDataLst>
          </p:nvPr>
        </p:nvSpPr>
        <p:spPr>
          <a:xfrm>
            <a:off x="4619625" y="359219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9"/>
            </p:custDataLst>
          </p:nvPr>
        </p:nvSpPr>
        <p:spPr>
          <a:xfrm>
            <a:off x="4688205" y="366903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30"/>
            </p:custDataLst>
          </p:nvPr>
        </p:nvSpPr>
        <p:spPr>
          <a:xfrm>
            <a:off x="5770880" y="358521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教学步骤及方法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https://d.book118.com/287115122061006030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1"/>
  <p:tag name="KSO_WM_UNIT_INDEX" val="1_6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3"/>
  <p:tag name="KSO_WM_UNIT_INDEX" val="1_6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3"/>
  <p:tag name="KSO_WM_UNIT_INDEX" val="1_4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微软雅黑</vt:lpstr>
      <vt:lpstr>Wingdings</vt:lpstr>
      <vt:lpstr>Calibri Light</vt:lpstr>
      <vt:lpstr>Office Theme</vt:lpstr>
      <vt:lpstr>二年级下册语文课件识字3“贝”的故事预习及作业人教部编版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2024-09-02T01:12:05.386</cp:lastPrinted>
  <dcterms:created xsi:type="dcterms:W3CDTF">2024-09-01T17:12:05Z</dcterms:created>
  <dcterms:modified xsi:type="dcterms:W3CDTF">2024-09-01T17:12:07Z</dcterms:modified>
</cp:coreProperties>
</file>