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C01F7-36E9-4982-AA9F-081082EA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40342-9A93-4CE3-9312-237385495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13D31-6F3A-4F94-BB25-1BBD4FCF4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1D518-AF58-47CF-8803-3F9CF5E1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5C527-3909-4DE8-8E1D-222544F8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571E6-A3ED-48F3-A2FD-73DF7EF5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58F09C-D064-467E-9FD7-D9D96456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E496B-228D-40FE-8C78-461601980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58EC3-1075-463F-924B-0D1164CD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B63A6-EE74-4DC7-92FA-E3A90223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2A4D7-3EA6-4C69-B006-A2115A321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15152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机关办公室个人半年工作总结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对机关办公室工作的建议与展望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对过去半年的工作进行全面梳理，展示个人在职责范围内所取得的成绩和进步。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明确下半年目标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深入分析工作中存在的问题和不足，为下半年的工作提供改进方向。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结合实际情况，制定切实可行的下半年工作计划和目标。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本次总结涵盖过去半年的工作时间。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包括日常办公事务、项目管理、沟通协调等多个方面。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与本人工作相关的同事、领导、客户等。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20" b="22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文件管理与档案整理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负责收发、登记、传阅各类文件，确保文件流转及时、准确，同时完成档案分类、整理及归档工作。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会议筹备与记录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协助组织各类会议，包括会议通知、场地安排、设备调试等，并做好会议记录及纪要的撰写。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接待与来访处理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负责接待来访人员，解答问题，协助处理相关事务，确保来访者满意而归。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参与或负责某项重点工作或项目，制定计划、分解任务、落实责任，确保工作按计划推进。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专项工作推进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在涉及多个部门或人员的工作中，积极沟通协调，促进各方合作，确保工作顺利进行。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对重要工作进行督查，及时发现问题并提出改进意见，确保工作质量。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督查与反馈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重点任务推进情况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在工作中始终坚持高标准、严要求，确保各项工作质量达标。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通过改进工作流程和方法，提高工作效率，减少加班和时间浪费。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团队协作与贡献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积极参与团队协作，为团队目标的实现做出贡献，获得同事和上级的认可。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继续负责办公室各类文件的收发、登记、传阅、督办、归档等工作，确保文件传递及时、准确，档案管理规范、有序。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文件管理与档案整理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按照会议计划，提前做好会议室预定、资料准备、设备调试等工作，确保会议顺利进行；同时，做好会议记录，及时整理会议纪要并跟进落实。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会议筹备与记录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热情接待来访者，根据来访目的协调相关部门和人员，提供必要的帮助和支持，展现机关良好形象。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来访接待与协调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日常工作安排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推进重点项目建设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积极参与和推进办公室负责的重点项目，加强与相关部门的沟通和协作，确保项目顺利推进。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提升个人业务能力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通过参加培训、学习交流等方式，不断提升个人的业务能力，更好地适应和完成各项工作任务。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完成部门年度工作计划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根据部门年度工作目标，制定下半年详细的工作计划和时间表，确保各项工作按时、保质完成。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https://d.book118.com/287115152030006036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2024-09-11T01:28:16.975</cp:lastPrinted>
  <dcterms:created xsi:type="dcterms:W3CDTF">2024-09-10T17:28:16Z</dcterms:created>
  <dcterms:modified xsi:type="dcterms:W3CDTF">2024-09-10T17:28:19Z</dcterms:modified>
</cp:coreProperties>
</file>