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C4750-635A-40A9-8B2D-E1B719AB9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DB2DD-F5CB-4349-BED5-C5B63BAB4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DC030-8B8D-4E7A-8770-8260CEB08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B83B8-35F7-4DCA-9FC6-AA8398358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7F57A6-E676-4593-A04F-2F478F513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72244-90B1-40B1-B2EC-84ADD1C63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542E0-2B8E-4ED7-BA15-13CE4E026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CB145-053D-4C06-BE29-76871FDA4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75B8D-FE7B-457A-807F-68FCD1B2E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0309F-BE7B-4D31-8230-03DAC388D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132E1-BE54-4DE5-9C44-73E79D634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16155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视网膜术后护理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视网膜术后概述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术后护理基本要点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饮食与生活习惯建议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定期复查与随访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视网膜手术的主要目的是修复或替换受损的视网膜，以恢复或提高视力。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视网膜手术对于保护和改善视力至关重要，如果不及时进行手术，可能会导致视力进一步下降甚至失明。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手术通常在全身麻醉或局部麻醉下进行。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250" b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医生会根据具体情况进行不同的手术操作，如视网膜脱离复位、黄斑裂孔修补等。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手术后需要进行一定的处理，如眼压测量、换药、拆线等。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术后护理基本要点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2" b="276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术后应定期清洁眼部，避免感染。使用无菌棉签轻轻擦拭眼部周围，避免直接触碰手术部位。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避免使用化妆品、香水等刺激性物品，以免对眼部造成刺激。同时，应避免长时间暴露于风沙、烟尘等环境中。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眼部清洁与卫生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避免眼部刺激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按时用药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按照医生的指示，按时使用眼药水、药膏等药物治疗，不要自行增减剂量或更换药物。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使用药物时，应注意观察是否有过敏、眼部不适等不良反应，如有异常应及时就医。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眼部药物使用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264" b="16264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术后应保证充足的休息时间，避免长时间用眼，如看书、看电视、使用电脑等。适当闭目养神，有助于恢复视力。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在体力允许的情况下，进行适量的运动，如散步、太极拳等，有助于促进血液循环，加速眼部恢复。但应避免剧烈运动和碰撞眼部。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适量活动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饮食与生活习惯建议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如辛辣、过冷或过热的食物，减少对眼睛的刺激。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如鱼、肉、蛋、奶制品，有助于伤口愈合。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高质量蛋白质摄入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如新鲜蔬菜、水果，提供必要的营养素。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富含维生素和矿物质的食物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过多的盐和糖可能影响术后恢复。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控制盐和糖的摄入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适宜的饮食选择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https://d.book118.com/287116155140006054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2024-09-29T03:19:58.124</cp:lastPrinted>
  <dcterms:created xsi:type="dcterms:W3CDTF">2024-09-28T19:19:58Z</dcterms:created>
  <dcterms:modified xsi:type="dcterms:W3CDTF">2024-09-28T19:19:59Z</dcterms:modified>
</cp:coreProperties>
</file>