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EBFF6-8006-4312-A54B-C206E2A81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33CEC-24D3-4B3B-83EA-86F521B8B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961B4-A44A-46B8-B7C7-79982D3F7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3D4A5B-53FC-4A5F-AB87-52793482B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9E380D-2017-45C4-B06D-49763593D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F5EC59-C80E-4D3A-91F3-FE637C217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97FE3E-1D2A-4E1C-B28E-8580045A1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134B2F-F39F-45C5-BE18-977A71113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388E20-7EA6-4B1C-AC78-59FD2ABAD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0FC38-678C-41EA-9740-46F1F19CC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3F7E6-E95A-4140-903F-6162D5DE0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20020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我国会计电算化的现状与发展趋势论析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我国会计电算化现状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我国会计电算化面临的挑战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推动我国会计电算化发展的建议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会计电算化的发展历程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自20世纪80年代起，我国会计电算化开始起步，经历了从单机应用到网络应用、从核算型到管理型的发展历程。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会计电算化的意义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会计电算化提高了会计工作的效率和准确性，促进了企业管理的现代化，为企业决策提供了更加及时、准确的信息支持。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通过对我国会计电算化的现状进行分析，探讨其发展趋势和面临的挑战，为推动我国会计电算化的进一步发展提供参考。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我国会计电算化在发展过程中存在哪些问题？未来会计电算化的发展趋势是什么？如何推动我国会计电算化的进一步发展？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我国会计电算化现状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普及率逐年提高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随着计算机技术的不断发展和应用，我国会计电算化的普及率逐年提高，越来越多的企业开始采用电算化方式进行财务管理。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地区差异明显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虽然会计电算化整体普及率在提高，但地区之间的差异仍然明显，发达地区的普及率高于欠发达地区。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行业应用不均衡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不同行业对会计电算化的需求和应用程度不同，一些行业如金融、制造业等应用较为广泛，而一些传统行业则相对较少。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会计电算化普及程度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214" b="1321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会计电算化应用深度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功能不断完善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随着会计电算化软件的不断升级和改进，其功能越来越完善，包括账务处理、报表生成、财务分析、预算管理等多个方面。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智能化水平提升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会计电算化软件在智能化方面不断提升，如自动记账、智能财务分析等，提高了会计工作的效率和质量。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与其他系统集成度提高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会计电算化软件越来越注重与其他系统的集成，如与ERP、CRM等系统的集成，实现了信息的共享和协同工作。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会计电算化法规建设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我国政府对会计电算化的发展给予了高度重视，相关法规不断完善，为会计电算化的规范发展提供了有力保障。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标准化工作推进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为了推动会计电算化的规范发展，我国相关部门积极推进标准化工作，制定了一系列标准和规范，如《会计核算软件基本功能规范》等。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监管力度加强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随着会计电算化的普及和应用程度的提高，相关监管部门对会计电算化的监管力度也在不断加强，确保了会计信息的真实性和可靠性。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相关法规不断完善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会计电算化发展趋势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云计算提供高效数据处理能力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云计算通过虚拟化技术，将大量计算资源集中管理，为会计电算化提供强大的数据处理能力，满足海量数据的实时处理需求。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实现数据共享与协同工作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云计算支持多用户同时访问和共享数据，使得会计人员可以实时获取和处理数据，提高工作效率和协同能力。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降低企业运营成本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云计算采用按需付费模式，企业无需购买和维护昂贵的硬件设备，降低了运营成本。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云计算在会计电算化中的应用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大数据对会计电算化的影响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大数据可以帮助企业识别潜在的风险和异常行为，加强风险管理和内部控制。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强化风险管理与内部控制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大数据技术的应用使得企业可以获取更多外部数据，如市场、竞争对手、客户行为等，为会计分析和决策提供更全面的信息。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大数据拓展数据来源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大数据技术能够处理海量、多样化的数据，提高数据处理效率，使得会计人员能够更快地获取所需信息。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提高数据处理效率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https://d.book118.com/287120020003006046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2024-09-20T23:01:33.624</cp:lastPrinted>
  <dcterms:created xsi:type="dcterms:W3CDTF">2024-09-20T15:01:33Z</dcterms:created>
  <dcterms:modified xsi:type="dcterms:W3CDTF">2024-09-20T15:01:35Z</dcterms:modified>
</cp:coreProperties>
</file>