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C5E9D-AF6F-4F66-BAE5-8282CFC81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C54CD-B271-4755-AB44-BF507608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FC1E7-23D6-4D0D-85B4-AA9566AF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9A6CF-9764-456E-838C-D52121428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CC4765-4AB9-48E5-B119-EA810DCAC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0D585-121D-409E-916F-735BC1252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E0EF31-4B9A-4253-A204-D3BBF93AF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04FE9-DDCA-43E3-A420-598054BBF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BEF1B-8AA9-4E08-A323-AD8FF02FE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5FA2F-DA27-4876-AA00-8388CAE63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BBE99-88A0-47FF-AD9E-3E11CBECD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002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教练机构复工计划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学员管理与服务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教练团队管理与培训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营销策略与市场推广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安全防范与应急处理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根据当地政策和疫情情况，确定具体的复工时间，并提前通知员工和学员。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明确复工时间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结合机构实际情况，制定详细的防疫措施，包括员工和学员的健康监测、场地消毒、人员密度控制等。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制定防疫措施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针对疫情期间的教学进度，制定相应的教学计划调整方案，确保教学质量和进度不受影响。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调整教学计划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制定详细复工方案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在复工前对场地设施进行全面检查，确保各项设施完好无损，符合安全标准。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500" r="20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消毒用品准备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对教练场地、更衣室、洗手间等公共区域进行定期消毒，保持环境清洁卫生。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提前采购充足的消毒用品，如消毒液、酒精、口罩等，确保员工和学员的安全健康。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场地设施检查与消毒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要求员工每天进行体温检测和健康状况登记，发现异常情况及时上报并采取相应的隔离措施。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针对防疫知识和应急处理措施，对员工进行专业培训，提高员工的防疫意识和应对能力。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要求员工佩戴口罩、勤洗手、保持社交距离等个人防护措施，降低感染风险。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员工个人防护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员工健康监测与培训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学员管理与服务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学员通知与沟通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通知发布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通过官方网站、社交媒体、邮件和短信等多种渠道，向学员发布复工计划和相关安排，确保信息及时准确传达。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咨询解答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设立专门的咨询热线和邮箱，解答学员关于复工计划的疑问和困惑，提供个性化的指导和帮助。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情绪安抚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针对部分学员可能出现的焦虑和不安情绪，提供心理支持和情绪安抚服务，帮助学员平稳度过复工适应期。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利用在线会议、直播等工具，开展线上互动教学，增强学员参与感和学习效果。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根据学员需求和实际情况，制定线上课程计划，包括课程种类、时间安排、教学内容等。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根据学员反馈和教学效果评估，及时调整线上课程内容和教学方式，确保教学质量和学员满意度。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线上课程安排与调整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分流措施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根据场地容量和课程需求，合理安排学员分流，如分时段、分批次进行课程安排，确保学员安全和学习效果。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加强线下课程现场管理，做好体温检测、消毒等防疫措施，提供安全的学习环境。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实行线下课程预约制度，学员需提前预约课程时间和地点，避免人员聚集和等待时间过长。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线下课程预约与分流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教练团队管理与培训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要求每位教练每日上报自身健康状况，包括体温、有无不适症状等。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健康状况日报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根据当地卫生部门要求，组织教练团队进行定期的核酸检测，确保团队健康。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定期核酸检测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建立教练团队健康状况异常的紧急应对机制，如发热、咳嗽等症状的应急处理流程。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紧急应对机制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教练团队健康状况监测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建立教学资源共享平台，教练们可上传和下载教学资料，提高教学效率和质量。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利用网络平台，为教练团队提供多样化的在线培训课程，包括教学方法、心理学、运动科学等。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线上交流活动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定期组织线上交流活动，让教练们分享教学经验、探讨教学方法，促进团队成长。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在线培训与交流活动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https://d.book118.com/287120020041006030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2024-09-01T19:36:33.783</cp:lastPrinted>
  <dcterms:created xsi:type="dcterms:W3CDTF">2024-09-01T11:36:33Z</dcterms:created>
  <dcterms:modified xsi:type="dcterms:W3CDTF">2024-09-01T11:36:35Z</dcterms:modified>
</cp:coreProperties>
</file>