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71EA5-E53D-4B34-804B-1ABFA083B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F4E56-2861-4C81-BD3F-037AEC9F1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6F198-6B84-4219-A127-42D1102E5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4501F4-3414-4ED9-BEAE-DC015E3A0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183775-C51D-4CE7-BB71-D88C65917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28D505-F881-42AC-9BDA-5A790EB97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FBF6B1-9812-4D03-B7C1-276671C6C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204FAA-F94B-4AAE-98AA-B62FA8E96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353FE3-1EEA-48E4-8714-7A0C4B88F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139408-0035-48DD-94DC-B3F5498FA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4E6B4-364A-420A-90AF-320307BFC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2004505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代数式的概念人教版八年级数学下册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代数式运算规则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整式与分式概念及性质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因式分解方法及应用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分式方程解法及应用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代数式在生活中的应用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代数式基本概念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由数和表示数的字母经有限次加、减、乘、除、乘方和开方等代数运算所得的式子。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单独的一个数或一个字母也是代数式。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代数式中不含等号，不等号，如：a+b，1/3，2ab等。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代数式中的数字部分，如3x^2+2y中的3和2。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运算符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代数式中的字母部分，表示某个数值的变化范围，如x和y。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代数式中的加、减、乘、除等符号，表示对常数和变量进行的运算。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代数式组成元素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由数和字母的积组成的代数式叫做整式，单独的一个数或一个字母也叫做整式。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一般地，如果A、B（B不等于零）表示两个整式，且B中含有字母，那么式子A/B就叫做分式。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含有开方运算的代数式叫做根式，如√2，√(a+b)等。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代数式运算规则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只有同类项才能直接相加，即所含字母相同，且相同字母的指数也相同的项。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把多项式中的同类项合并成一项，叫做合并同类项。合并同类项后，所得项的系数是合并前各同类项的系数之和，且字母连同它的指数不变。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加法运算规则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合并同类项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同类项相加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减去一个数等于加上这个数的相反数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 - b = a + (-b)。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代数式相减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有括号先去括号，然后再合并同类项。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减法运算规则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乘法运算规则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单项式与单项式相乘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把他们的系数，相同字母的幂分别相乘，其余字母连同他的指数不变，作为积的因式。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单项式与多项式相乘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就是根据分配律用单项式去乘多项式的每一项，再把所得的积相加。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多项式与多项式相乘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先用一个多项式的每一项乘另外一个多项式的每一项，再把所得的积相加。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把系数，同底数幂分别相除后，作为商的因式；对于只在被除式里含有的字母，则连同他的指数一起作为商的一个因式。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单项式除以单项式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先把这个多项式的每一项分别除以单项式，再把所得的商相加。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多项式除以单项式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除法运算规则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整式与分式概念及性质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整式是由数字、字母和代数运算符号组成的数学表达式，其中代数运算包括加、减、乘、乘方。整式可以是单项式，也可以是多项式。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整式性质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整式具有加减乘的运算性质，满足交换律、结合律和分配律。此外，整式还可以进行因式分解和配方等变形。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整式概念及性质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分式是两个整式相除的形式，其中分子和分母都是整式，并且分母不为零。分式表示两个整数的比值，也可以表示为一个整数与一个非零整数的商。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分式概念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分式具有与分数类似的性质，如基本性质、约分、通分等。此外，分式还可以进行四则运算，但需要注意运算顺序和符号变化。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分式性质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分式概念及性质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https://d.book118.com/287120045050006040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2024-09-12T15:58:36.016</cp:lastPrinted>
  <dcterms:created xsi:type="dcterms:W3CDTF">2024-09-12T07:58:36Z</dcterms:created>
  <dcterms:modified xsi:type="dcterms:W3CDTF">2024-09-12T07:58:38Z</dcterms:modified>
</cp:coreProperties>
</file>