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7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5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62D70-DEA1-44DA-9D08-642849661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9E2AD-EA46-4935-B849-1240C6C7C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13BAC-D420-47C2-A8D2-8A8F5A7F0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0DC1C-E6F6-444E-9B68-E54E0A149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07BD3-B28D-455B-A746-75680E6F3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9E6FF2-EF0C-47B9-AAE7-125EE499E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D59AA-8A31-4CD9-975E-0A1AB9E4C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59220-02C4-4A57-9F55-DE9287D35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585D4-4944-499D-90EB-64BD7DD9A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BEF54-76C5-4B8C-8A94-2947360ED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4EA64-C054-499A-B61E-EC2727466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774" r:id="rId2"/>
    <p:sldLayoutId id="2147502775" r:id="rId3"/>
    <p:sldLayoutId id="2147502776" r:id="rId4"/>
    <p:sldLayoutId id="2147502777" r:id="rId5"/>
    <p:sldLayoutId id="2147502778" r:id="rId6"/>
    <p:sldLayoutId id="2147502779" r:id="rId7"/>
    <p:sldLayoutId id="2147502780" r:id="rId8"/>
    <p:sldLayoutId id="2147502781" r:id="rId9"/>
    <p:sldLayoutId id="2147502782" r:id="rId10"/>
    <p:sldLayoutId id="21475027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0113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2023年识别软件工程师年度总结及来年计划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18211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64324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个人成长与收获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18211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64324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来年工作计划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801497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1"/>
            </p:custDataLst>
          </p:nvPr>
        </p:nvSpPr>
        <p:spPr>
          <a:xfrm>
            <a:off x="947610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未来展望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19"/>
          <p:cNvCxnSpPr/>
          <p:nvPr>
            <p:custDataLst>
              <p:tags r:id="rId12"/>
            </p:custDataLst>
          </p:nvPr>
        </p:nvCxnSpPr>
        <p:spPr>
          <a:xfrm>
            <a:off x="3200400" y="2604476"/>
            <a:ext cx="8575431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20"/>
          <p:cNvCxnSpPr/>
          <p:nvPr>
            <p:custDataLst>
              <p:tags r:id="rId13"/>
            </p:custDataLst>
          </p:nvPr>
        </p:nvCxnSpPr>
        <p:spPr>
          <a:xfrm>
            <a:off x="4665785" y="3926259"/>
            <a:ext cx="7110046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8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参与了五个维护和升级项目，提高了系统性能和稳定性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完成了三个软件开发项目，包括一个移动应用和两个Web应用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领导了一个团队，完成了十个定制化软件开发项目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参与了多个开源项目，提高了个人技能和经验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技术突破与成果</a:t>
            </a:r>
            <a:endParaRPr lang="zh-CN" altLang="en-US"/>
          </a:p>
        </p:txBody>
      </p:sp>
      <p:sp>
        <p:nvSpPr>
          <p:cNvPr id="10489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开发了新的识别技术，扩大了软件的应用范围和场景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实现了人工智能算法的优化，提高了软件性能和准确性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参与了多个重大项目，为公司的业务发展做出了贡献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在技术交流和分享中，获得了行业内的认可和赞誉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9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遇到的问题：软件测试阶段出现大量bug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解决方案：加强代码审查，提高代码质量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遇到的问题：项目进度延期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解决方案：优化工作流程，提高工作效率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团队协作能力：积极参与团队讨论，提出建设性意见，促进团队凝聚力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高效协作：与团队成员保持良好沟通，共同完成项目任务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沟通技巧：及时反馈问题，提出解决方案，有效沟通避免误解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跨部门合作：与其他部门建立良好沟通机制，共同推进项目进展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  <p:sp>
        <p:nvSpPr>
          <p:cNvPr id="10490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</a:t>
            </a:r>
            <a:endParaRPr lang="zh-CN" altLang="en-US"/>
          </a:p>
        </p:txBody>
      </p:sp>
      <p:sp>
        <p:nvSpPr>
          <p:cNvPr id="104910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熟练掌握Python编程语言，能够独立完成复杂的项目开发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深入学习机器学习算法，并在实际项目中应用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掌握多种前端框架，能够高效地开发Web应用程序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参与多个开源项目，与全球开发者共同交流学习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专业知识学习</a:t>
            </a:r>
            <a:endParaRPr lang="zh-CN" altLang="en-US"/>
          </a:p>
        </p:txBody>
      </p:sp>
      <p:sp>
        <p:nvSpPr>
          <p:cNvPr id="104914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深入学习机器学习算法，提升数据分析能力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熟练掌握Python编程语言，能够独立完成项目开发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参加多个技术交流会，与行业专家交流学习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参与多个开源项目，提升个人技术水平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行业洞察与趋势</a:t>
            </a:r>
            <a:endParaRPr lang="zh-CN" altLang="en-US"/>
          </a:p>
        </p:txBody>
      </p:sp>
      <p:sp>
        <p:nvSpPr>
          <p:cNvPr id="10491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随着5G、物联网等技术的普及，识别软件工程师行业将迎来更多的发展机遇和挑战。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人工智能技术的快速发展，推动了识别软件工程师行业的不断变革。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深度学习、机器学习等技术在识别软件工程师领域的应用越来越广泛，提高了软件识别的准确率和效率。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未来，人工智能技术将更加深入到各个领域，识别软件工程师行业将有更广阔的发展前景。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https://d.book118.com/287120113020006044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1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1_1"/>
  <p:tag name="KSO_WM_UNIT_INDEX" val="1_1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2_1"/>
  <p:tag name="KSO_WM_UNIT_INDEX" val="1_2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3_1"/>
  <p:tag name="KSO_WM_UNIT_INDEX" val="1_3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4_1"/>
  <p:tag name="KSO_WM_UNIT_INDEX" val="1_4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1"/>
  <p:tag name="KSO_WM_UNIT_INDEX" val="1_1"/>
  <p:tag name="KSO_WM_UNIT_LAYERLEVEL" val="1_1"/>
  <p:tag name="KSO_WM_UNIT_TYPE" val="l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2023年识别软件工程师年度总结及来年计划</vt:lpstr>
      <vt:lpstr>目录</vt:lpstr>
      <vt:lpstr>2023年工作总结</vt:lpstr>
      <vt:lpstr>完成项目及任务</vt:lpstr>
      <vt:lpstr>技术突破与成果</vt:lpstr>
      <vt:lpstr>遇到的问题及解决方案</vt:lpstr>
      <vt:lpstr>团队合作与沟通</vt:lpstr>
      <vt:lpstr>个人成长与收获</vt:lpstr>
      <vt:lpstr>技能提升</vt:lpstr>
      <vt:lpstr>专业知识学习</vt:lpstr>
      <vt:lpstr>行业洞察与趋势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2024-09-18T06:58:01.009</cp:lastPrinted>
  <dcterms:created xsi:type="dcterms:W3CDTF">2024-09-17T22:58:01Z</dcterms:created>
  <dcterms:modified xsi:type="dcterms:W3CDTF">2024-09-17T22:58:02Z</dcterms:modified>
</cp:coreProperties>
</file>