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ENOAM+MS-UIGothic"/>
      <p:regular r:id="rId15"/>
    </p:embeddedFont>
    <p:embeddedFont>
      <p:font typeface="JMCNRR+PKQSHS+ArialMT"/>
      <p:regular r:id="rId16"/>
    </p:embeddedFont>
    <p:embeddedFont>
      <p:font typeface="FGANTA+DSKCML+MicrosoftYaHei-Bold"/>
      <p:regular r:id="rId17"/>
    </p:embeddedFont>
    <p:embeddedFont>
      <p:font typeface="HUGUUU+PDOJV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66B87-6746-432C-A232-AD441E9DA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13BBE-5CAC-4268-9093-66427A46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F69DA-59A0-41F0-8B12-05582FF95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2409C-C7F3-4F2F-BBAB-4E11A9E0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A8F67-960A-46C6-85AC-0D4DE944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29748-8F24-4A5E-B2D7-5874A25E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B2ED9-5610-4D44-9F28-0344F745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B09EE-CFA2-431D-BF40-929F5485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F3FBD-736A-4234-A6C7-4C8AC9BB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11C37-FFFE-45B7-9DA7-8E182E13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077A5-3539-475A-95E0-860625E1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1000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54006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货</a:t>
            </a:r>
            <a:r>
              <a:rPr sz="4050">
                <a:solidFill>
                  <a:srgbClr val="007D49"/>
                </a:solidFill>
                <a:latin typeface="BENOAM+MS-UIGothic"/>
                <a:cs typeface="BENOAM+MS-UIGothic"/>
              </a:rPr>
              <a:t>物的包装要点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BENOAM+MS-UIGothic"/>
                <a:cs typeface="BENOA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96125" y="2667190"/>
            <a:ext cx="3404572" cy="19038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MCNRR+PKQSHS+ArialMT"/>
                <a:cs typeface="JMCNRR+PKQSH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包装的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标签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MCNRR+PKQSHS+ArialMT"/>
                <a:cs typeface="JMCNRR+PKQSH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特殊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物的包装要点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MCNRR+PKQSHS+ArialMT"/>
                <a:cs typeface="JMCNRR+PKQSH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保与可持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2400">
                <a:solidFill>
                  <a:srgbClr val="FFFFFF"/>
                </a:solidFill>
                <a:latin typeface="BENOAM+MS-UIGothic"/>
                <a:cs typeface="BENOAM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纸</a:t>
            </a: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制品包装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ANTA+DSKCML+MicrosoftYaHei-Bold"/>
                <a:cs typeface="FGANTA+DSKCM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ANTA+DSKCML+MicrosoftYaHei-Bold"/>
                <a:cs typeface="FGANTA+DSKCM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ANTA+DSKCML+MicrosoftYaHei-Bold"/>
                <a:cs typeface="FGANTA+DSKCM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纸</a:t>
            </a:r>
            <a:r>
              <a:rPr sz="2000">
                <a:solidFill>
                  <a:srgbClr val="45AE37"/>
                </a:solidFill>
                <a:latin typeface="BENOAM+MS-UIGothic"/>
                <a:cs typeface="BENOAM+MS-UIGothic"/>
              </a:rPr>
              <a:t>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纸</a:t>
            </a:r>
            <a:r>
              <a:rPr sz="2000">
                <a:solidFill>
                  <a:srgbClr val="45AE37"/>
                </a:solidFill>
                <a:latin typeface="BENOAM+MS-UIGothic"/>
                <a:cs typeface="BENOAM+MS-UIGothic"/>
              </a:rPr>
              <a:t>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纸</a:t>
            </a:r>
            <a:r>
              <a:rPr sz="2000">
                <a:solidFill>
                  <a:srgbClr val="45AE37"/>
                </a:solidFill>
                <a:latin typeface="BENOAM+MS-UIGothic"/>
                <a:cs typeface="BENOAM+MS-UIGothic"/>
              </a:rPr>
              <a:t>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木制品包装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BENOAM+MS-UIGothic"/>
                <a:cs typeface="BENOAM+MS-UIGothic"/>
              </a:rPr>
              <a:t>木箱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BENOAM+MS-UIGothic"/>
                <a:cs typeface="BENOAM+MS-UIGothic"/>
              </a:rPr>
              <a:t>木托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塑料制品包装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BENOAM+MS-UIGothic"/>
                <a:cs typeface="BENOAM+MS-UIGothic"/>
              </a:rPr>
              <a:t>塑料袋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ENOAM+MS-UIGothic"/>
                <a:cs typeface="BENOAM+MS-UIGothic"/>
              </a:rPr>
              <a:t>塑料盒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塑料盒适用于中小件物品的包装，具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15313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有密封性好、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度高、可回收等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金属制品包装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铁</a:t>
            </a:r>
            <a:r>
              <a:rPr sz="2300">
                <a:solidFill>
                  <a:srgbClr val="45AE37"/>
                </a:solidFill>
                <a:latin typeface="BENOAM+MS-UIGothic"/>
                <a:cs typeface="BENOAM+MS-UIGothic"/>
              </a:rPr>
              <a:t>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铝</a:t>
            </a:r>
            <a:r>
              <a:rPr sz="2300">
                <a:solidFill>
                  <a:srgbClr val="45AE37"/>
                </a:solidFill>
                <a:latin typeface="BENOAM+MS-UIGothic"/>
                <a:cs typeface="BENOAM+MS-UIGothic"/>
              </a:rPr>
              <a:t>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防潮包装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BENOAM+MS-UIGothic"/>
                <a:cs typeface="BENOA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ENOAM+MS-UIGothic"/>
                <a:cs typeface="BENOAM+MS-UIGothic"/>
              </a:rPr>
              <a:t>防震包装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防震包装主要是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了减少或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物在运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输过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程中受到的震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和冲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，防止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ENOAM+MS-UIGothic"/>
                <a:cs typeface="BENOA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防震包装可以采用各种材料和技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。例如，使用泡沫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垫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、气泡袋、防震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垫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等材料来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物，减少震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动对货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物的影响。此外，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可以使用加固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、捆扎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等工具来固定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物，防止移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ENOAM+MS-UIGothic"/>
                <a:cs typeface="BENOAM+MS-UIGothic"/>
              </a:rPr>
              <a:t>和碰撞。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https://d.book118.com/287121000021006054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BENOAM+MS-UIGothic</vt:lpstr>
      <vt:lpstr>JMCNRR+PKQSHS+ArialMT</vt:lpstr>
      <vt:lpstr>Times New Roman</vt:lpstr>
      <vt:lpstr>FGANTA+DSKCML+MicrosoftYaHei-Bold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2024-09-28T07:39:21.636</cp:lastPrinted>
  <dcterms:created xsi:type="dcterms:W3CDTF">2024-09-27T23:39:21Z</dcterms:created>
  <dcterms:modified xsi:type="dcterms:W3CDTF">2024-09-27T23:39:22Z</dcterms:modified>
</cp:coreProperties>
</file>