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C8B6AE1-6349-4929-9743-CD0BC3C436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56451-B09F-45D3-B261-BAE77A96F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BCBEA-FD96-4A87-B36D-A59A5F07D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41CEB-F029-4423-A143-C99091625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D9291-1CEF-44CC-ABC6-D0A38A8A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5BA26-924F-45B8-9F53-1A71B4E97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DC429-6D0D-4C1E-BD62-7FEB0D89E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8F2875-CB5D-4624-824F-563F2FB6A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90067-78B4-47A3-ACFA-71290BBFD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B0155-B0F3-49BB-A720-4BCBA9942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646EB-8DB0-4DB4-A6D7-B43565F61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FEBD1-75B8-4850-B813-791A60625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61A7050-9794-448B-8DE3-45B0EA5FF73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F6AB73C-1E15-44C1-9595-5BAD935C43B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11210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人事行政工作年终总结总结汇报改进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人才选拔与培养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绩效考核与管理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人力资源成本控制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人事行政工作创新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人事行政工作年终总结总结汇报改进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行政工作年终总结是对过去一年工作的回顾和总结，同时也是对未来改进的规划和展望。本报告旨在探讨如何提升人事行政工作的效率和质量，进一步完善管理机制，提升工作绩效。通过改进年终总结流程和方法，实现人事行政工作的持续发展和优化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人事行政工作概况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过去一年中，人事行政工作在组织架构调整、人员管理和培训发展等方面取得了一定成绩。但同时也面临着招聘流程复杂、员工福利需求多样化等问题。我们需要通过总结和反思，不断改进工作方式和方法，提升工作效率和员工满意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主要改进方向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提高效率，降低成本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优化招聘流程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提升员工技能和绩效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完善培训体系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加强员工福利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激励员工，完善管理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建立绩效考核机制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机制优势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提高工作效率，降低错误率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增强工作透明度，减少工作冲突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明确责任人和时间节点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考虑员工培训和适应周期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建立绩效考核标准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定期跟进和调整工作流程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新的工作机制和流程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流程设计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详细分析现有流程，找出问题和瓶颈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制定新的流程方案，简化流程步骤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工作成果展示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简化流程，加快招聘周期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招聘效率提升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改善福利待遇，提高工作环境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员工满意度提升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激励员工，提升绩效水平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绩效考核完善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针对个人需求定制培训计划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培训成效提高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人才选拔与培养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人才选拔优化策略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在分析现有人才选拔机制存在问题的基础上，我们提出了优化人才选拔策略的建议。通过优化策略，可以更好地匹配人才与岗位需求，提高招聘效率，从而为企业发展提供更有力的支持。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员工培训与发展计划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明确员工培训的具体目标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目标设置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设计丰富多样的培训内容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内容规划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确保计划与企业发展同步进行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时效性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方法提出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制定奖励计划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建立晋升机制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积极性影响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良好的激励机制可以提高员工积极性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激励机制的建立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作用探讨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激励机制能够激发员工的工作热情和创造力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人才流失与留存策略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探讨人才流失的根本原因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流失原因分析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保持人才稳定对企业发展至关重要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稳定发展意义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制定具体的留才措施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留才策略提出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通过本章的探讨，我们深入剖析了人才选拔与培养的重要性，明确了在人事行政工作中的关键角色。建议企业在实施人才策略时，注重培训与激励，留住人才，以推动企业的稳步发展。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绩效考核与管理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绩效考核体系的建立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在建立绩效考核体系时，需要设计框架和指标来全面评估员工的表现。绩效考核对员工激励和管理至关重要，通过合理的绩效考核可以有效提升企业效益。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绩效考核流程优化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现行绩效考核存在的问题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提出优化绩效考核流程的建议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优化流程对员工工作积极性的促进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促进积极性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绩效奖励制度的建立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探讨绩效奖励制度对员工激励的作用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提出建立绩效奖励制度的具体方案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具体方案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合理的绩效奖励对员工团队凝聚力的提升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团队凝聚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执行力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提出加强绩效管理执行力的方法和措施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阐述执行绩效管理的重要性和必要性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绩效管理的监督与执行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讨论绩效管理的监督和执行策略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总结过去一年的人事行政工作成绩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回顾成绩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提出改进人事行政工作的具体措施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改进措施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展望未来人事行政工作的发展方向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展望未来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https://d.book118.com/287121121054006052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人事行政工作年终总结总结汇报改进</vt:lpstr>
      <vt:lpstr>目录</vt:lpstr>
      <vt:lpstr>第1章 简介</vt:lpstr>
      <vt:lpstr>人事行政工作年终总结总结汇报改进</vt:lpstr>
      <vt:lpstr> </vt:lpstr>
      <vt:lpstr>主要改进方向</vt:lpstr>
      <vt:lpstr>新的工作机制和流程</vt:lpstr>
      <vt:lpstr>工作成果展示</vt:lpstr>
      <vt:lpstr>第2章 人才选拔与培养</vt:lpstr>
      <vt:lpstr> </vt:lpstr>
      <vt:lpstr>员工培训与发展计划</vt:lpstr>
      <vt:lpstr>激励机制的建立</vt:lpstr>
      <vt:lpstr>人才流失与留存策略</vt:lpstr>
      <vt:lpstr>结语</vt:lpstr>
      <vt:lpstr>第3章 绩效考核与管理</vt:lpstr>
      <vt:lpstr> </vt:lpstr>
      <vt:lpstr>绩效考核流程优化</vt:lpstr>
      <vt:lpstr>绩效奖励制度的建立</vt:lpstr>
      <vt:lpstr>绩效管理的监督与执行</vt:lpstr>
      <vt:lpstr>总结与展望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2024-09-25T18:50:53.541</cp:lastPrinted>
  <dcterms:created xsi:type="dcterms:W3CDTF">2024-09-25T10:50:53Z</dcterms:created>
  <dcterms:modified xsi:type="dcterms:W3CDTF">2024-09-25T10:50:55Z</dcterms:modified>
</cp:coreProperties>
</file>