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32691-56A4-4B42-BD88-E151BDC8A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2EACC-6151-4FE4-9EA8-6A8721193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AD909-0CB3-457D-86BC-EA28A9449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83775-EDE0-4488-A556-4951EF4B5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9A4437-62A3-4C36-B9D9-770249D2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5B430-7972-408D-A2B6-25A4F438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72B28-89FC-4BA1-AB17-11E43A2A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99D89-771B-4E4A-B90C-E003C3D7D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7CE67-5C2C-4232-80FE-CD147F0E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18449-670B-4616-BADC-EB950DD6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2F8EC-107B-43FA-A8B3-F6D64187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2142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吸收化工分离工程邓修吴俊生学习教案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吸收分离工程基础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吸收塔设备与设计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操作条件与优化控制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实验操作与数据分析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课程总结与拓展延伸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课程背景及意义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化工分离工程是化学工程领域的重要分支，涉及物质的分离、纯化和回收等关键技术。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随着化工行业的快速发展，对高效、节能、环保的分离技术需求日益迫切。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吸收分离作为化工分离的重要手段之一，具有广泛的应用前景和重要的实际意义。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掌握吸收分离的基本原理、方法和技术。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熟悉吸收剂的选择、吸收过程的优化和操作条件的控制。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了解吸收分离在化工生产中的应用实例和发展趋势。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具备运用所学知识解决实际问题的能力，培养创新意识和实践能力。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教材及参考书目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《化工分离工程》，邓修、吴俊生编著，化学工业出版社。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参考书目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《化工原理》、《化工热力学》、《化工传递过程》等相关教材，以及吸收分离领域的学术论文和技术报告。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吸收分离工程基础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利用混合物中各组分在吸收剂中的溶解度差异，实现组分的分离。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吸收分离原理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根据吸收剂和混合物中组分的性质，可分为物理吸收和化学吸收。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吸收分离分类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吸收分离原理及分类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吸收剂选择原则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高溶解度、低挥发性、低粘度、化学稳定性好、无毒无害等。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吸收剂性质对分离效果的影响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溶解度、挥发性、粘度、表面张力等性质直接影响吸收剂的吸收能力和分离效果。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常见吸收剂类型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水、有机溶剂、离子液体等。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吸收剂选择与性质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热力学定律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热力学第一定律和第二定律在吸收过程中的指导作用，以及如何利用这些定律分析吸收过程的能量变化和效率。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相平衡与溶解度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相平衡原理在吸收过程中的应用，以及如何利用相平衡数据预测和优化吸收分离过程。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热力学基本概念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温度、压力、焓、熵等热力学参数在吸收过程中的意义和应用。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吸收过程热力学基础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吸收塔设备与设计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结构简单，操作方便，适用于易溶气体的吸收。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喷淋塔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具有较大的传质面积和较低的压降，适用于处理量较大或难溶气体的吸收。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填料塔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具有较好的操作弹性和较高的分离效率，但结构复杂，制造成本较高。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板式塔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常见吸收塔类型及特点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满足工艺要求，保证操作稳定；降低能耗和物耗，提高经济效益；确保设备安全可靠，符合环保要求。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根据工艺条件和物性数据，选择合适的塔型和结构；进行流体力学计算和传质性能分析，确定塔径、塔高、填料类型及规格等关键参数；进行设备选型和结构优化，提高设备效率和可靠性。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吸收塔设计原则与方法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设备选型与结构优化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根据处理量、操作压力、温度等工艺条件，选择合适的材质、型号和规格的吸收塔设备。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针对特定工艺条件和物性数据，对吸收塔内部结构进行优化设计，如改进填料排列方式、增加分布器或收集器等，以提高传质效率和降低能耗。同时，考虑设备的可维护性和安全性，确保设备的长期稳定运行。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结构优化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操作条件与优化控制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https://d.book118.com/287122142003006046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2024-09-20T23:03:18.582</cp:lastPrinted>
  <dcterms:created xsi:type="dcterms:W3CDTF">2024-09-20T15:03:18Z</dcterms:created>
  <dcterms:modified xsi:type="dcterms:W3CDTF">2024-09-20T15:03:20Z</dcterms:modified>
</cp:coreProperties>
</file>