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81EFF-B1DB-4FFB-9B6D-05E995F2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F0D18-C95B-4C47-B5E6-9667136C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DAFB6-E70A-4226-ACAF-DA641617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64C34-90C0-421B-856B-8BF08C58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DA198-2D78-4C87-B432-671C20F5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C74D2-D401-4078-BC62-F56E729C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73B22-AF36-47BB-BA54-902B1046C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57742-F441-48DF-9B04-9261888B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BC114-B403-4F47-B0B9-2EC5299D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DCC05-BE7D-4722-9D36-B62FE78F5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E1DD1-7339-4DD9-9115-C9DDEFF7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4016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房颤患者用药护理PPT\n## 1.房颤概述及其对患者的影响\n### 1.1房颤的定义与分类\n### 1.2房颤的发病原因及危险因素\n### 1.3房颤对患者的生活质量和健康状况的影响\n## 2.房颤的药物治疗方案\n### 2.1房颤的药物治疗原则\n### 2.2常用抗心律失常药物及作用机制\n### 2.3药物治疗的副作用及注意事项\n## 3.房颤患者的护理干预\n### 3.1房颤患者的心理护理\n### 3.2房颤患者的饮食指导\n### 3.3房颤患者的生活习惯调整\n## 4.房颤患者用药护理的案例分析\n### 4.1成功案例分析\n### 4.2并发症预防与处理\n### 4.3患者教育与管理\n## 5.房颤患者用药护理的未来展望\n### 5.1新型药物治疗研究进展\n### 5.2护理干预技术的创新与应用\n### 5.3多学科团队协作与信息共享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房颤患者用药护理PPT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房颤概述及其对患者的影响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心房颤动，一种常见的心律失常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心房快速、不规律地收缩，导致心室收缩不规律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房颤的分类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初始房颤：首次发现的房颤，持续时间&lt;7天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持续性房颤：持续时间&gt;7天，无自愈倾向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长期持续性房颤：持续时间&gt;1年，药物治疗无效   -永久性房颤：药物治疗无效，无法转为正常心律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心脏疾病：冠心病、心肌梗死、心肌炎等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高血压：长期高血压导致心脏肥大和纤维化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电解质紊乱：如甲状腺功能亢进、低钾血症等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内分泌紊乱：如糖尿病、甲状腺功能亢进等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药物或酒精：某些药物或酒精可能导致房颤</a:t>
                </a:r>
                <a:endParaRPr/>
              </a:p>
            </p:txBody>
          </p:sp>
          <p:sp>
            <p:nvSpPr>
              <p:cNvPr id="1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年龄：随着年龄的增长，房颤的发病率逐渐增加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家族史：有家族史的人更容易患房颤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高血压：高血压患者房颤的发病率较高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心脏病：患有心脏病的人更容易发生房颤</a:t>
                </a:r>
                <a:endParaRPr/>
              </a:p>
            </p:txBody>
          </p:sp>
          <p:sp>
            <p:nvSpPr>
              <p:cNvPr id="1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生活质量影响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心悸：房颤导致心跳不规律，患者感到不适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疲劳：心脏泵血功能减弱，导致患者容易疲劳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呼吸困难：房颤导致心功能不全，出现呼吸困难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失眠：房颤导致患者睡眠质量下降，影响日常生活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健康状况影响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中风：房颤增加血栓形成的风险，可能导致中风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心力衰竭：房颤导致心脏功能逐渐恶化，可能发展为心力衰竭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心律失常：房颤可能引发其他严重心律失常，如室颤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房颤对患者的生活质量和健康状况的影响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房颤的药物治疗方案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控制心室率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选用β受体拮抗剂或钙通道拮抗剂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目标是将心室率控制在60-80次/分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转复房颤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选用抗心律失常药物，如胺碘酮、伊布利特等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目标是将房颤转为正常心律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预防房颤复发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选用抗心律失常药物，如普罗帕酮、索他洛尔等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目标是降低房颤复发的风险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房颤的药物治疗原则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胺碘酮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作用机制：延长心房和心室肌细胞的动作电位时程，降低心肌细胞自动兴奋性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用途：转复房颤、预防房颤复发</a:t>
                </a:r>
                <a:endParaRPr/>
              </a:p>
            </p:txBody>
          </p:sp>
          <p:pic>
            <p:nvPicPr>
              <p:cNvPr id="23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伊布利特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作用机制：抑制心肌细胞内向整流钾电流，延长心房和心室肌细胞的动作电位时程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用途：转复房颤</a:t>
                </a:r>
                <a:endParaRPr/>
              </a:p>
            </p:txBody>
          </p:sp>
          <p:pic>
            <p:nvPicPr>
              <p:cNvPr id="24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普罗帕酮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作用机制：抑制心肌细胞钙通道，降低心肌细胞自动兴奋性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用途：预防房颤复发</a:t>
                </a:r>
                <a:endParaRPr/>
              </a:p>
            </p:txBody>
          </p:sp>
          <p:pic>
            <p:nvPicPr>
              <p:cNvPr id="24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索他洛尔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作用机制：阻断心肌细胞β受体，降低心肌细胞自动兴奋性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用途：预防房颤复发</a:t>
                </a:r>
                <a:endParaRPr/>
              </a:p>
            </p:txBody>
          </p:sp>
          <p:pic>
            <p:nvPicPr>
              <p:cNvPr id="25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常用抗心律失常药物及作用机制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心功能不全：部分药物可能导致心功能恶化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出血：抗凝药物可能导致出血风险增加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过敏反应：部分药物可能导致过敏反应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肝肾功能损害：部分药物可能对肝肾功能产生影响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遵医嘱：严格按照医嘱用药，不要自行增减剂量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定期检查：定期检查肝肾功能、心电图等指标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观察症状：注意观察药物副作用，如出现不适及时就医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药物治疗的副作用及注意事项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房颤患者的护理干预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房颤患者的心理护理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给予患者心理安慰，减轻焦虑和紧张情绪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鼓励患者与家属、朋友沟通，分享病情和心情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心理疏导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向患者解释房颤的病因、治疗和预后，增强患者的信心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指导患者学会放松和应对压力的方法，如深呼吸、瑜伽等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https://d.book118.com/287124016046006043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房颤患者用药护理PPT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2024-09-17T01:02:52.677</cp:lastPrinted>
  <dcterms:created xsi:type="dcterms:W3CDTF">2024-09-16T17:02:52Z</dcterms:created>
  <dcterms:modified xsi:type="dcterms:W3CDTF">2024-09-16T17:02:54Z</dcterms:modified>
</cp:coreProperties>
</file>