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D8C50-745B-4382-AA01-D3C787FD5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66651-E704-497F-B209-664D4A9A2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87597-F9BF-42AB-8292-ADC11BFB6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CDA70-7C83-4B70-A598-734ED27ED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81909C-3754-4588-8986-54438DC56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E1F385-6575-40EB-8266-F2DA7F3D9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A57334-9CBE-4A31-8691-E0F82AC04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D315AE-7C08-45E3-8FEC-8D35936F4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CD4F4E-E21A-47F8-A0B4-D864FCA6C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513338-F320-49CB-BE2C-FE868C686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D3E96-881C-48B6-A05E-475AFAD03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2504202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家庭理财的房产投资与财富增长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家庭理财概述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房产投资基础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房产投资策略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财富增长与房产投资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家庭理财概述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060" b="90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家庭理财是指家庭成员针对家庭收入、资产和负债进行合理规划、管理和投资，以实现家庭财务自由和财富增长的过程。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家庭理财有助于确保家庭经济安全，实现家庭财务目标，提高生活品质，并为未来做好准备。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家庭理财的定义与重要性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家庭理财的重要性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家庭理财定义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家庭理财的目标与策略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家庭理财目标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家庭理财的目标包括但不限于实现财务自由、子女教育基金、养老储备、购房购车计划等。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家庭理财策略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制定合理的预算和储蓄计划，选择合适的投资工具，分散投资风险，控制负债等。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资产配置是指将家庭资产分配到不同的投资品种中，以达到风险和收益的平衡。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资产配置概念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根据家庭财务状况、风险承受能力和投资目标，选择合适的投资品种和比例，如股票、债券、基金、房产等。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资产配置策略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家庭理财的资产配置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房产投资基础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房产作为一种实物资产，通常具有较好的保值功能，能够抵御通货膨胀的影响。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资产保值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长期投资回报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稳定的现金流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抵押贷款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房产投资通常具有较长的投资周期，随着时间的推移，房价往往会上涨，为投资者带来长期回报。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房产投资可以带来稳定的租金收入，为投资者提供稳定的现金流。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房产可以作为抵押物申请贷款，为投资者提供资金来源。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房产投资的优点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948" r="1994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投资于住宅地产，如公寓、独立屋等，适合自住或出租。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住宅地产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投资于商业地产，如办公楼、购物中心等，适合出租或经营。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商业地产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投资于工业地产，如仓库、物流中心等，适合出租或经营。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工业地产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投资于未开发的土地，等待其升值后再出售或开发。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土地投资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房产投资的种类与选择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665" r="566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房产市场价格波动可能导致投资亏损。应关注市场动态，合理选择投资时机。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房产投资不易变现，尤其是在市场低迷时。应确保有足够的资金应对突发状况。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流动性风险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房产投资后需要投入时间和精力进行管理和维护，否则可能影响租金收入和资产价值。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管理风险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政府政策对房产市场有较大影响，如限购、限贷等政策可能导致投资受阻。应关注政策变化，合理规避风险。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政策风险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房产投资的风险与防范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房产投资策略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https://d.book118.com/287125042026006051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2024-09-24T01:56:46.281</cp:lastPrinted>
  <dcterms:created xsi:type="dcterms:W3CDTF">2024-09-23T17:56:46Z</dcterms:created>
  <dcterms:modified xsi:type="dcterms:W3CDTF">2024-09-23T17:56:48Z</dcterms:modified>
</cp:coreProperties>
</file>