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DFC78-8A0C-412E-81FA-878AD2E7C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7489AE-F3BC-43B0-9072-7B87DC183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60035-09FD-4EA9-93DE-083E73966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70A8D5-B446-4C80-B325-56EBAC4E2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9A3325-B6D9-4EE3-89CE-376C99D84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BC0726-8490-47C0-9A1C-3166AB8891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659112-4DBF-479A-AB36-20A6E0E40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620054-1997-4FA5-9125-4088A6DF1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E96F8F-70FB-4B68-84E7-5997C54AA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322CE0-F497-4492-AC05-796883710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05AD7-B303-4134-B1B3-D9D950F5C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251010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教师培训课件当理想照进现对新课程背景下语文教育践的几点思考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新课程背景下语文教育现状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理想中的语文教育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实现理想语文教育的途径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具体实践措施与建议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845" r="29845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语文教育的重要性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语文教育是培养学生语言文字运用能力和文化素养的重要课程，对学生的全面发展具有重要意义。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新课程背景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随着新课程改革的推进，语文教育面临着新的要求和挑战，需要不断探索和实践。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理想照进现实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在新课程背景下，如何将理想的教育理念与教学实践相结合，是每一位语文教师需要思考和解决的问题。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342" b="53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促进语文教师专业发展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通过培训，提高语文教师的教育教学水平，促进教师的专业发展。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推动语文教育改革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通过探讨新课程背景下的语文教育问题，推动语文教育改革的深入进行。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提高学生语文素养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通过改进教学方式方法，提高学生的语文素养和语言文字运用能力，为学生的全面发展奠定基础。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新课程背景下语文教育现状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语文教育是学生综合素质教育的重要组成部分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语文教育不仅仅是教授语言文字知识，更是培养学生思维能力、创新能力和表达能力的重要途径。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语文教育对于文化传承具有重要意义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语文是中华文化的载体，通过语文教育可以传承和弘扬中华优秀传统文化，增强学生的文化自觉和文化自信。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语文教育的重要性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强调学生的主体地位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新课程背景下的语文教育要求尊重学生的主体地位，关注学生的个体差异和不同的学习需求，积极倡导自主、合作、探究的学习方式。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注重语言实践和综合运用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新课程背景下的语文教育要求注重学生的语言实践，通过丰富的语文实践活动，提高学生的语言综合运用能力。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培养学生的创新精神和实践能力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新课程背景下的语文教育要求培养学生的创新精神和实践能力，鼓励学生勇于探索、敢于创新，注重培养学生的批判性思维和解决问题的能力。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新课程背景下语文教育的要求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当前语文教育存在教学内容单一的问题，过于注重语文知识的传授，而忽视了学生的全面发展。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教学内容单一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当前语文教育的教学方法相对陈旧，缺乏创新和多样性，难以激发学生的学习兴趣和积极性。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教学方法陈旧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当前语文教育的评价方式过于注重考试成绩，而忽视了学生的实际语言运用能力和综合素质的评价，评价方式不合理。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评价方式不合理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当前语文教育存在的问题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理想中的语文教育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因材施教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针对不同学生的特点和差异，采用个性化的教学方法和策略，以满足学生的不同学习需求。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培养学生的自主学习能力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通过引导学生主动参与、积极探究，培养学生的自主学习能力，使其能够持续学习和自我发展。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学生主体地位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理想中的语文教育应以学生为中心，关注学生的个性发展、兴趣特长和学习需求。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以学生为本的教育理念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通过阅读各类文学作品，提高学生的阅读理解能力、分析能力和文学鉴赏能力。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阅读能力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口语表达能力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通过写作练习，培养学生的文字表达能力、思维逻辑能力和创新意识。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通过口语交际、演讲、辩论等活动，提高学生的口语表达能力、沟通能力和人际交往能力。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注重阅读、写作和口语表达能力培养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https://d.book118.com/287125101026006042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2024-09-15T08:48:55.020</cp:lastPrinted>
  <dcterms:created xsi:type="dcterms:W3CDTF">2024-09-15T00:48:55Z</dcterms:created>
  <dcterms:modified xsi:type="dcterms:W3CDTF">2024-09-15T00:48:57Z</dcterms:modified>
</cp:coreProperties>
</file>