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DGRID+MS-UIGothic"/>
      <p:regular r:id="rId15"/>
    </p:embeddedFont>
    <p:embeddedFont>
      <p:font typeface="ILCEID+AWLDNP+ArialMT"/>
      <p:regular r:id="rId16"/>
    </p:embeddedFont>
    <p:embeddedFont>
      <p:font typeface="KCOATA+CBLJIK+MicrosoftYaHei-Bold"/>
      <p:regular r:id="rId17"/>
    </p:embeddedFont>
    <p:embeddedFont>
      <p:font typeface="VVRMMP+BOKUJ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1841-2BED-4344-A552-F9C46C38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A497-552D-4C9A-BE97-E3BB46FC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ADC3D-151E-45ED-A967-CBCC07AD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E5FC1-17AF-4F98-9506-37C0982D7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26718-FA33-4BC2-9F26-0962A558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D9A72-72AC-4FE3-BAF0-44DB68A5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D62AC-97D6-423C-BB3A-1CD46709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D52AA-821F-4883-89FF-82CC73AF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5DF82-1A42-4BC5-9E06-AE6D67C92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BF7E2-C18B-44EA-9D1A-F3A8F727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77D27-20B7-43D3-B86D-DD5D14D9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60121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395104"/>
            <a:ext cx="7952422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NDGRID+MS-UIGothic"/>
                <a:cs typeface="NDGRID+MS-UIGothic"/>
              </a:rPr>
              <a:t>卡特挖掘机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发动</a:t>
            </a:r>
            <a:r>
              <a:rPr sz="4950">
                <a:solidFill>
                  <a:srgbClr val="CB3600"/>
                </a:solidFill>
                <a:latin typeface="NDGRID+MS-UIGothic"/>
                <a:cs typeface="NDGRID+MS-UIGothic"/>
              </a:rPr>
              <a:t>机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转</a:t>
            </a:r>
            <a:r>
              <a:rPr sz="4950">
                <a:solidFill>
                  <a:srgbClr val="CB3600"/>
                </a:solidFill>
                <a:latin typeface="NDGRID+MS-UIGothic"/>
                <a:cs typeface="NDGRID+MS-UIGothic"/>
              </a:rPr>
              <a:t>速自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动</a:t>
            </a:r>
            <a:r>
              <a:rPr sz="4950">
                <a:solidFill>
                  <a:srgbClr val="CB3600"/>
                </a:solidFill>
                <a:latin typeface="NDGRID+MS-UIGothic"/>
                <a:cs typeface="NDGRID+MS-UIGothic"/>
              </a:rPr>
              <a:t>控制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NDGRID+MS-UIGothic"/>
                <a:cs typeface="NDGRI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NDGRID+MS-UIGothic"/>
                <a:cs typeface="NDGRID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LCEID+AWLDNP+ArialMT"/>
                <a:cs typeface="ILCEID+AWLDN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卡特挖掘机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速自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控制概述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7594541" cy="19756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LCEID+AWLDNP+ArialMT"/>
                <a:cs typeface="ILCEID+AWLDN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卡特挖掘机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速自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控制系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的工作原理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LCEID+AWLDNP+ArialMT"/>
                <a:cs typeface="ILCEID+AWLDN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卡特挖掘机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速自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控制系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LCEID+AWLDNP+ArialMT"/>
                <a:cs typeface="ILCEID+AWLDN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卡特挖掘机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速自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控制系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与解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92979" y="4167695"/>
            <a:ext cx="7594541" cy="7830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LCEID+AWLDNP+ArialMT"/>
                <a:cs typeface="ILCEID+AWLDN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卡特挖掘机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速自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控制系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的未来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8C1610"/>
                </a:solidFill>
                <a:latin typeface="NDGRID+MS-UIGothic"/>
                <a:cs typeface="NDGRID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KCOATA+CBLJIK+MicrosoftYaHei-Bold"/>
                <a:cs typeface="KCOATA+CBLJI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98583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卡特挖掘机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发动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转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速自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控制概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56689" y="419732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速自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控制的定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发动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机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速自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控制定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速自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控制是指通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，根据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机的工作状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和运行参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数，自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动调节发动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速，使其保持在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定的范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发动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机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速自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EB554D"/>
                </a:solidFill>
                <a:latin typeface="NDGRID+MS-UIGothic"/>
                <a:cs typeface="NDGRID+MS-UIGothic"/>
              </a:rPr>
              <a:t>控制的重要性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速自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控制可以提高挖掘机的作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效率和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定性，降低能耗和排放，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DGRID+MS-UIGothic"/>
                <a:cs typeface="NDGRID+MS-UIGothic"/>
              </a:rPr>
              <a:t>提高挖掘机的性能和可靠性。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3248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卡特挖掘机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速自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控制系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6135" y="423227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感器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19775" y="423227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控制器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79609" y="423227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执</a:t>
            </a: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行器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用于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监测发动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机的工作状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和运行参数，如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速、油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位置、水温等。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用于接收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感器的信号，根据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定的控制算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法和控制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信号。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用于接收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信号，根据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信号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调节发动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机的油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开度，从而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调节发动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机的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000"/>
                </a:solidFill>
                <a:latin typeface="NDGRID+MS-UIGothic"/>
                <a:cs typeface="NDGRID+MS-UIGothic"/>
              </a:rPr>
              <a:t>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机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速自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控制技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初始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阶</a:t>
            </a: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早期的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主要采用机械式控制方式，通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机械机构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开度，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展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阶</a:t>
            </a: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子技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子式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取代了机械式控制系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具有更高的控制精度和响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速度，能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足复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工况下的控制需求。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智能化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阶</a:t>
            </a:r>
            <a:r>
              <a:rPr sz="1600">
                <a:solidFill>
                  <a:srgbClr val="EB554D"/>
                </a:solidFill>
                <a:latin typeface="NDGRID+MS-UIGothic"/>
                <a:cs typeface="NDGRID+MS-UIGothic"/>
              </a:rPr>
              <a:t>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62175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随着智能化技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展，智能化的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主流。智能化控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具有自适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、自学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的能力，能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根据不同的工况和运行参数，自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动调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整控制策略，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更加精准的控制。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KCOATA+CBLJIK+MicrosoftYaHei-Bold"/>
                <a:cs typeface="KCOATA+CBLJI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98583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卡特挖掘机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发动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转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速自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控制系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982900"/>
                </a:solidFill>
                <a:latin typeface="NDGRID+MS-UIGothic"/>
                <a:cs typeface="NDGRID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感器的工作原理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感器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感器是用于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为电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信号，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以便控制器能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接收和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DGRID+MS-UIGothic"/>
                <a:cs typeface="NDGRID+MS-UIGothic"/>
              </a:rPr>
              <a:t>工作原理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感器通常由磁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和感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应线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成，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转动时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，磁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与感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应线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圈相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互作用，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信号，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信号的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NDGRID+MS-UIGothic"/>
                <a:cs typeface="NDGRID+MS-UIGothic"/>
              </a:rPr>
              <a:t>速成正比。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控制器的工作原理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控制器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控制器是用于接收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感器信号并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NDGRID+MS-UIGothic"/>
                <a:cs typeface="NDGRID+MS-UIGothic"/>
              </a:rPr>
              <a:t>工作原理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控制器接收到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感器信号后，会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定的控制算法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算出控制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量，然后向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行器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送控制指令，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EB554D"/>
                </a:solidFill>
                <a:latin typeface="NDGRID+MS-UIGothic"/>
                <a:cs typeface="NDGRID+MS-UIGothic"/>
              </a:rPr>
              <a:t>行器的工作原理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执</a:t>
            </a:r>
            <a:r>
              <a:rPr sz="2000" spc="15">
                <a:solidFill>
                  <a:srgbClr val="EB554D"/>
                </a:solidFill>
                <a:latin typeface="NDGRID+MS-UIGothic"/>
                <a:cs typeface="NDGRID+MS-UIGothic"/>
              </a:rPr>
              <a:t>行器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行器是用于接收控制器指令并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NDGRID+MS-UIGothic"/>
                <a:cs typeface="NDGRID+MS-UIGothic"/>
              </a:rPr>
              <a:t>工作原理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行器通常由油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机构或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速器等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成，根据控制器指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气量或供油量，从而改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变发动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NDGRID+MS-UIGothic"/>
                <a:cs typeface="NDGRID+MS-UIGothic"/>
              </a:rPr>
              <a:t>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https://d.book118.com/287126012136006044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NDGRID+MS-UIGothic</vt:lpstr>
      <vt:lpstr>SimSun</vt:lpstr>
      <vt:lpstr>ILCEID+AWLDNP+ArialMT</vt:lpstr>
      <vt:lpstr>Times New Roman</vt:lpstr>
      <vt:lpstr>KCOATA+CBLJIK+MicrosoftYaHei-Bold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2024-09-19T06:50:09.975</cp:lastPrinted>
  <dcterms:created xsi:type="dcterms:W3CDTF">2024-09-18T22:50:09Z</dcterms:created>
  <dcterms:modified xsi:type="dcterms:W3CDTF">2024-09-18T22:50:11Z</dcterms:modified>
</cp:coreProperties>
</file>