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43E56-6A3D-444B-958B-F749235BF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068BC-3F5E-44D9-ABD1-6C01C0272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89A64-5EEB-4A9F-92EF-1170B55E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76640-ED89-416B-BB4D-78308E741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D3CFF7-76B4-4AD5-A214-1B2759E45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C08EC0-ECB9-4BC3-AD19-0F7DFC8A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40C30-6C23-416D-916B-15E3B4C57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FF8FB-0202-41F2-8027-F2BD9975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BB0DC-9607-4BDA-97DB-50E85E475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6A599-A20F-424B-8EB8-EBF74D6DE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689CE-D490-42E4-8823-163A87CFC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6035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水肿的分类及护理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由于心脏功能不全导致的水肿，常见于右心衰竭。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心源性水肿常出现在身体下垂部位和组织疏松部位，如下肢、踝关节等，伴随心悸、气急等症状。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心源性水肿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由肾脏疾病引起，常见于肾小球肾炎、肾功能不全等。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肾源性水肿常从颜面部开始，逐渐延及全身，伴随尿量减少、蛋白尿等症状。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肾源性水肿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由于肝脏疾病导致的水肿，常见于肝硬化、肝癌等。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肝源性水肿常从足部开始，逐渐向上蔓延，伴随黄疸、肝功能异常等症状。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肝源性水肿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由于长期营养不良导致的水肿，常见于慢性消耗性疾病、长期卧床等。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营养不良性水肿常从下肢开始，逐渐向上蔓延至全身，伴随消瘦、体重下降等症状。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营养不良性水肿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50" r="227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除上述类型外，还有多种原因导致的水肿，如妊娠期水肿、药物性水肿等。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其他类型水肿的症状和病因各异，需要根据具体情况进行诊断和治疗。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其他类型水肿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水肿的护理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水肿患者应减少盐的摄入，以减轻水肿症状。避免食用高盐食品，如腌制食品、咸鱼等。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限制盐分摄入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水肿患者需要更多的蛋白质来维持身体的正常代谢。建议选择瘦肉、蛋、奶等优质蛋白质来源。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水肿患者应适量饮水，保持身体的水分平衡。避免过度饮水或限制饮水，以免加重水肿症状。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如咖啡、茶、可乐等刺激性饮料可能会加重水肿症状，应尽量避免或适量饮用。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避免刺激性饮料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水肿患者应保持充足的休息时间，避免疲劳和过度劳累。适当的休息有助于减轻水肿症状。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保持充足休息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保持正确的姿势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适当的运动可以促进血液循环，有助于减轻水肿症状。建议选择轻度的有氧运动，如散步、慢跑等。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寒冷的环境可能会加重水肿症状，应注意保暖，保持温暖的环境。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长时间保持同一姿势可能会加重水肿症状，应适时改变姿势，如经常起身走动、变换睡姿等。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关心和理解水肿患者的心理状态，给予关爱和支持，有助于减轻患者的焦虑和抑郁情绪。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给予关爱与支持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鼓励患者保持积极的心态，面对水肿症状，增强战胜疾病的信心。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鼓励积极心态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为患者提供专业的心理咨询和指导，帮助患者正确认识水肿症状，了解治疗方法和护理措施。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提供专业咨询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协助患者寻找社会支持资源，如亲友、社区组织等，让患者在社会支持中获得更多的力量和帮助。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协助寻找社会支持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https://d.book118.com/287126035164006032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2024-09-06T00:40:26.069</cp:lastPrinted>
  <dcterms:created xsi:type="dcterms:W3CDTF">2024-09-05T16:40:26Z</dcterms:created>
  <dcterms:modified xsi:type="dcterms:W3CDTF">2024-09-05T16:40:28Z</dcterms:modified>
</cp:coreProperties>
</file>