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10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6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72B79-84C3-43A6-BBF4-4261FB903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88296-3D4C-4338-8D95-2BA23190F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27522-C5E3-4427-8E4B-96F71EC0E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22A06-4F46-414A-AA93-E2F5B8DDB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D361CF-DE7B-4B65-8345-3D1DB5400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D1AE1C-4D16-4B54-8A33-B89892C43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D446A2-0EF7-443A-A0ED-ED8302F89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0B76E-1CC1-4ADF-A28F-10252624B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C63CD7-1069-4001-B46B-8352D4F8D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D02F5-4A02-4EED-9551-C9F2D8CF5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F5685-67B4-4562-8711-5848FADEA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0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2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4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3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5"/>
            <a:ext cx="10515600" cy="1087475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6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8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0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2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4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32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834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093" r:id="rId2"/>
    <p:sldLayoutId id="2147487094" r:id="rId3"/>
    <p:sldLayoutId id="2147487095" r:id="rId4"/>
    <p:sldLayoutId id="2147487096" r:id="rId5"/>
    <p:sldLayoutId id="2147487097" r:id="rId6"/>
    <p:sldLayoutId id="2147487098" r:id="rId7"/>
    <p:sldLayoutId id="2147487099" r:id="rId8"/>
    <p:sldLayoutId id="2147487100" r:id="rId9"/>
    <p:sldLayoutId id="2147487101" r:id="rId10"/>
    <p:sldLayoutId id="214748710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tags" Target="../tags/tag127.xml" /><Relationship Id="rId19" Type="http://schemas.openxmlformats.org/officeDocument/2006/relationships/tags" Target="../tags/tag128.xml" /><Relationship Id="rId2" Type="http://schemas.openxmlformats.org/officeDocument/2006/relationships/tags" Target="../tags/tag111.xml" /><Relationship Id="rId20" Type="http://schemas.openxmlformats.org/officeDocument/2006/relationships/tags" Target="../tags/tag129.xml" /><Relationship Id="rId21" Type="http://schemas.openxmlformats.org/officeDocument/2006/relationships/tags" Target="../tags/tag130.xml" /><Relationship Id="rId22" Type="http://schemas.openxmlformats.org/officeDocument/2006/relationships/tags" Target="../tags/tag131.xml" /><Relationship Id="rId23" Type="http://schemas.openxmlformats.org/officeDocument/2006/relationships/tags" Target="../tags/tag132.xml" /><Relationship Id="rId24" Type="http://schemas.openxmlformats.org/officeDocument/2006/relationships/tags" Target="../tags/tag133.xml" /><Relationship Id="rId25" Type="http://schemas.openxmlformats.org/officeDocument/2006/relationships/tags" Target="../tags/tag134.xml" /><Relationship Id="rId26" Type="http://schemas.openxmlformats.org/officeDocument/2006/relationships/tags" Target="../tags/tag135.xml" /><Relationship Id="rId27" Type="http://schemas.openxmlformats.org/officeDocument/2006/relationships/tags" Target="../tags/tag136.xml" /><Relationship Id="rId28" Type="http://schemas.openxmlformats.org/officeDocument/2006/relationships/tags" Target="../tags/tag137.xml" /><Relationship Id="rId29" Type="http://schemas.openxmlformats.org/officeDocument/2006/relationships/tags" Target="../tags/tag138.xml" /><Relationship Id="rId3" Type="http://schemas.openxmlformats.org/officeDocument/2006/relationships/tags" Target="../tags/tag112.xml" /><Relationship Id="rId30" Type="http://schemas.openxmlformats.org/officeDocument/2006/relationships/tags" Target="../tags/tag139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20" Type="http://schemas.openxmlformats.org/officeDocument/2006/relationships/tags" Target="../tags/tag158.xml" /><Relationship Id="rId21" Type="http://schemas.openxmlformats.org/officeDocument/2006/relationships/tags" Target="../tags/tag159.xml" /><Relationship Id="rId22" Type="http://schemas.openxmlformats.org/officeDocument/2006/relationships/tags" Target="../tags/tag160.xml" /><Relationship Id="rId23" Type="http://schemas.openxmlformats.org/officeDocument/2006/relationships/tags" Target="../tags/tag161.xml" /><Relationship Id="rId24" Type="http://schemas.openxmlformats.org/officeDocument/2006/relationships/tags" Target="../tags/tag162.xml" /><Relationship Id="rId25" Type="http://schemas.openxmlformats.org/officeDocument/2006/relationships/tags" Target="../tags/tag163.xml" /><Relationship Id="rId26" Type="http://schemas.openxmlformats.org/officeDocument/2006/relationships/tags" Target="../tags/tag164.xml" /><Relationship Id="rId27" Type="http://schemas.openxmlformats.org/officeDocument/2006/relationships/tags" Target="../tags/tag165.xml" /><Relationship Id="rId28" Type="http://schemas.openxmlformats.org/officeDocument/2006/relationships/tags" Target="../tags/tag166.xml" /><Relationship Id="rId29" Type="http://schemas.openxmlformats.org/officeDocument/2006/relationships/tags" Target="../tags/tag167.xml" /><Relationship Id="rId3" Type="http://schemas.openxmlformats.org/officeDocument/2006/relationships/tags" Target="../tags/tag141.xml" /><Relationship Id="rId30" Type="http://schemas.openxmlformats.org/officeDocument/2006/relationships/tags" Target="../tags/tag168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14" Type="http://schemas.openxmlformats.org/officeDocument/2006/relationships/tags" Target="../tags/tag252.xml" /><Relationship Id="rId15" Type="http://schemas.openxmlformats.org/officeDocument/2006/relationships/tags" Target="../tags/tag253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2605306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 fontScale="96875"/>
          </a:bodyPr>
          <a:lstStyle/>
          <a:p>
            <a:r>
              <a:rPr lang="zh-CN" altLang="en-US"/>
              <a:t>钢栅栏：安全、美观的建筑围栏材料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8" name="序号"/>
          <p:cNvSpPr txBox="1"/>
          <p:nvPr>
            <p:custDataLst>
              <p:tags r:id="rId3"/>
            </p:custDataLst>
          </p:nvPr>
        </p:nvSpPr>
        <p:spPr>
          <a:xfrm>
            <a:off x="5120641" y="1826762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4"/>
            </p:custDataLst>
          </p:nvPr>
        </p:nvSpPr>
        <p:spPr>
          <a:xfrm>
            <a:off x="6582927" y="1929885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钢栅栏的特点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2" name="序号"/>
          <p:cNvSpPr txBox="1"/>
          <p:nvPr>
            <p:custDataLst>
              <p:tags r:id="rId5"/>
            </p:custDataLst>
          </p:nvPr>
        </p:nvSpPr>
        <p:spPr>
          <a:xfrm>
            <a:off x="5120641" y="4462805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4" name="项标题"/>
          <p:cNvSpPr txBox="1"/>
          <p:nvPr>
            <p:custDataLst>
              <p:tags r:id="rId6"/>
            </p:custDataLst>
          </p:nvPr>
        </p:nvSpPr>
        <p:spPr>
          <a:xfrm>
            <a:off x="6582927" y="4565928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钢栅栏的制造工艺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6" name="序号"/>
          <p:cNvSpPr txBox="1"/>
          <p:nvPr>
            <p:custDataLst>
              <p:tags r:id="rId7"/>
            </p:custDataLst>
          </p:nvPr>
        </p:nvSpPr>
        <p:spPr>
          <a:xfrm>
            <a:off x="5120641" y="2705443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8" name="项标题"/>
          <p:cNvSpPr txBox="1"/>
          <p:nvPr>
            <p:custDataLst>
              <p:tags r:id="rId8"/>
            </p:custDataLst>
          </p:nvPr>
        </p:nvSpPr>
        <p:spPr>
          <a:xfrm>
            <a:off x="6582927" y="2808566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钢栅栏的应用范围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0" name="序号"/>
          <p:cNvSpPr txBox="1"/>
          <p:nvPr>
            <p:custDataLst>
              <p:tags r:id="rId9"/>
            </p:custDataLst>
          </p:nvPr>
        </p:nvSpPr>
        <p:spPr>
          <a:xfrm>
            <a:off x="5120641" y="3584124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2" name="项标题"/>
          <p:cNvSpPr txBox="1"/>
          <p:nvPr>
            <p:custDataLst>
              <p:tags r:id="rId10"/>
            </p:custDataLst>
          </p:nvPr>
        </p:nvSpPr>
        <p:spPr>
          <a:xfrm>
            <a:off x="6582927" y="368724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钢栅栏的优势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4" name="序号"/>
          <p:cNvSpPr txBox="1"/>
          <p:nvPr>
            <p:custDataLst>
              <p:tags r:id="rId11"/>
            </p:custDataLst>
          </p:nvPr>
        </p:nvSpPr>
        <p:spPr>
          <a:xfrm>
            <a:off x="5120641" y="5341487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6" name="项标题"/>
          <p:cNvSpPr txBox="1"/>
          <p:nvPr>
            <p:custDataLst>
              <p:tags r:id="rId12"/>
            </p:custDataLst>
          </p:nvPr>
        </p:nvSpPr>
        <p:spPr>
          <a:xfrm>
            <a:off x="6582927" y="5444610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钢栅栏的未来发展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钢栅栏的特点</a:t>
            </a:r>
            <a:endParaRPr lang="zh-CN" altLang="en-US"/>
          </a:p>
        </p:txBody>
      </p:sp>
      <p:sp>
        <p:nvSpPr>
          <p:cNvPr id="10489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安全性高</a:t>
            </a:r>
            <a:endParaRPr lang="zh-CN" altLang="en-US"/>
          </a:p>
        </p:txBody>
      </p:sp>
      <p:sp>
        <p:nvSpPr>
          <p:cNvPr id="104900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钢栅栏采用高强度钢材，具有较高的抗拉、抗压、抗剪强度。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钢栅栏的安装简便快捷，易于维护和更换，降低了维护成本。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钢栅栏的设计符合安全规范，可以有效防止攀爬、翻越等行为。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钢栅栏表面经过热镀锌处理，具有良好的防腐性能，能够长时间保持美观。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美观大方</a:t>
            </a:r>
            <a:endParaRPr lang="zh-CN" altLang="en-US"/>
          </a:p>
        </p:txBody>
      </p:sp>
      <p:sp>
        <p:nvSpPr>
          <p:cNvPr id="104908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钢栅栏采用优质钢材，表面光滑，色泽均匀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钢栅栏具有较高的抗腐蚀性和抗氧化性，使用寿命长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钢栅栏易于安装和维护，节省时间和成本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钢栅栏设计多样，可以满足不同建筑风格的需求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耐用性强</a:t>
            </a:r>
            <a:endParaRPr lang="zh-CN" altLang="en-US"/>
          </a:p>
        </p:txBody>
      </p:sp>
      <p:sp>
        <p:nvSpPr>
          <p:cNvPr id="104916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钢栅栏采用优质钢材，具有高强度和耐磨性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钢栅栏经过热镀锌处理，具有良好的防腐性能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钢栅栏结构稳定，不易变形和损坏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钢栅栏使用寿命长，维护成本低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易于维护</a:t>
            </a:r>
            <a:endParaRPr lang="zh-CN" altLang="en-US"/>
          </a:p>
        </p:txBody>
      </p:sp>
      <p:sp>
        <p:nvSpPr>
          <p:cNvPr id="104922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钢栅栏结构简单，易于安装和拆卸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钢栅栏表面光滑，不易积灰，易于清洁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钢栅栏耐腐蚀，不易生锈，使用寿命长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钢栅栏可回收利用，环保节能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钢栅栏的应用范围</a:t>
            </a:r>
            <a:endParaRPr lang="zh-CN" altLang="en-US"/>
          </a:p>
        </p:txBody>
      </p:sp>
      <p:sp>
        <p:nvSpPr>
          <p:cNvPr id="10492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住宅小区</a:t>
            </a:r>
            <a:endParaRPr lang="zh-CN" altLang="en-US"/>
          </a:p>
        </p:txBody>
      </p:sp>
      <p:sp>
        <p:nvSpPr>
          <p:cNvPr id="104936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钢栅栏作为住宅小区的围墙，可以有效地保护居民的安全。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钢栅栏的坚固性和美观性，使得住宅小区看起来更加整洁、美观。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钢栅栏的耐腐蚀性和耐用性，使得住宅小区的围墙可以长期保持良好的状态。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钢栅栏的安装和维护方便，可以降低住宅小区的维护成本。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商业建筑</a:t>
            </a:r>
            <a:endParaRPr lang="zh-CN" altLang="en-US"/>
          </a:p>
        </p:txBody>
      </p:sp>
      <p:sp>
        <p:nvSpPr>
          <p:cNvPr id="104942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酒店：作为外围防护设施，保护客人和酒店的安全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办公楼：作为外围防护设施，保护员工和公司的安全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商场：作为隔离设施，防止顾客进入非开放区域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餐厅：作为隔离设施，防止顾客进入厨房等非开放区域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工业园区</a:t>
            </a:r>
            <a:endParaRPr lang="zh-CN" altLang="en-US"/>
          </a:p>
        </p:txBody>
      </p:sp>
      <p:sp>
        <p:nvSpPr>
          <p:cNvPr id="104949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9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0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钢栅栏在工业园区中还可以用于防护设备、管道等重要设施。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钢栅栏在工业园区中的使用，可以有效地提高园区的安全性和美观性。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钢栅栏在工业园区中的应用广泛，可以用于隔离不同区域，如生产区、办公区等。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钢栅栏的坚固性和美观性使其成为工业园区围墙的首选材料。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公共设施</a:t>
            </a:r>
            <a:endParaRPr lang="zh-CN" altLang="en-US"/>
          </a:p>
        </p:txBody>
      </p:sp>
      <p:sp>
        <p:nvSpPr>
          <p:cNvPr id="104955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体育场馆、展览馆等大型设施的围挡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6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道路、桥梁等交通设施的护栏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学校、医院等机构的围墙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7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公园、广场等公共场所的围栏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钢栅栏的优势</a:t>
            </a:r>
            <a:endParaRPr lang="zh-CN" altLang="en-US"/>
          </a:p>
        </p:txBody>
      </p:sp>
      <p:sp>
        <p:nvSpPr>
          <p:cNvPr id="10496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强度高，抗冲击力强</a:t>
            </a:r>
            <a:endParaRPr lang="zh-CN" altLang="en-US"/>
          </a:p>
        </p:txBody>
      </p:sp>
      <p:sp>
        <p:nvSpPr>
          <p:cNvPr id="104968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钢栅栏采用高强度钢材，具有较高的抗拉、抗压、抗剪强度。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钢栅栏的抗冲击力强，能有效抵抗外界冲击，保护内部安全。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钢栅栏的强度和抗冲击力强，使其成为理想的建筑围栏材料。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钢栅栏的强度和抗冲击力强，使其在恶劣环境下也能保持稳定和美观。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https://d.book118.com/287126053061006031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0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99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56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汉仪正圆-75W</vt:lpstr>
      <vt:lpstr>汉仪正圆 55简</vt:lpstr>
      <vt:lpstr>微软雅黑</vt:lpstr>
      <vt:lpstr>Wingdings</vt:lpstr>
      <vt:lpstr>Office Theme</vt:lpstr>
      <vt:lpstr>钢栅栏：安全、美观的建筑围栏材料</vt:lpstr>
      <vt:lpstr>目录</vt:lpstr>
      <vt:lpstr>钢栅栏的特点</vt:lpstr>
      <vt:lpstr>安全性高</vt:lpstr>
      <vt:lpstr>美观大方</vt:lpstr>
      <vt:lpstr>耐用性强</vt:lpstr>
      <vt:lpstr>易于维护</vt:lpstr>
      <vt:lpstr>钢栅栏的应用范围</vt:lpstr>
      <vt:lpstr>住宅小区</vt:lpstr>
      <vt:lpstr>商业建筑</vt:lpstr>
      <vt:lpstr>工业园区</vt:lpstr>
      <vt:lpstr>公共设施</vt:lpstr>
      <vt:lpstr>钢栅栏的优势</vt:lpstr>
      <vt:lpstr>强度高，抗冲击力强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2024-09-03T14:29:15.659</cp:lastPrinted>
  <dcterms:created xsi:type="dcterms:W3CDTF">2024-09-03T06:29:15Z</dcterms:created>
  <dcterms:modified xsi:type="dcterms:W3CDTF">2024-09-03T06:29:18Z</dcterms:modified>
</cp:coreProperties>
</file>