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63C09-2167-4810-A01E-95695221B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F77B6-2120-46F5-89BB-AF58DEFD7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C7D9D-97E6-459C-804C-372E14278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525F9-22C8-4CE9-8C50-9CCE37BED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0D1664-3705-499C-9D4D-5F4560FE3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E6A0D1-3680-4960-9653-8C1A22477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C5C956-B91A-4C52-AB7D-6F2EF8AB9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921994-772D-4297-9D31-206FAC596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431CB-DFBB-4F2F-B4E9-419D69CF6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54ACB-0FF5-4931-BDE5-1E9F3556C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C92A1-6232-40FC-AF7F-FD7F0DCB5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2611301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便携式呼吸机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便携式呼吸机特点与优势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便携式呼吸机类型与选择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使用方法与操作步骤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维护保养与故障排除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市场前景与行业发展趋势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呼吸机是一种能代替、控制或改变人的正常生理呼吸，增加肺通气量，改善呼吸功能，减轻呼吸功消耗，节约心脏储备能力的装置。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当婴幼儿并发急性呼吸衰竭时，经过积极的保守治疗无效，呼吸减弱和痰多且稠，排痰困难，阻塞气道或发生肺不张，应考虑气管插管及呼吸机。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呼吸机定义及作用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呼吸机作用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呼吸机通过向患者提供机械通气支持，一方面可帮助患者度过危险期，维持生命；另一方面可为医疗人员争取更多救治时间。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主要由主机、湿化器、空气压缩机、氧气源等部分组成。其中，主机是呼吸机的核心部分，负责控制呼吸机的运行和提供通气支持；湿化器用于增加吸入气体的湿度，减少气道干燥和不适感；空气压缩机提供空气动力源；氧气源则提供氧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结构组成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工作原理与结构组成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呼吸机适用于各种原因导致的呼吸衰竭、呼吸肌无力、肺部疾病等需要机械通气支持的患者。同时，对于手术前后的患者，呼吸机也能提供必要的呼吸支持。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虽然呼吸机在急救和治疗过程中发挥着重要作用，但并非所有情况下都适用。例如，对于大咯血、严重气胸、张力性肺大泡等患者，使用呼吸机可能会加重病情或引发并发症，因此应谨慎使用或避免使用。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适应症及禁忌症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便携式呼吸机特点与优势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便携式呼吸机设计紧凑，重量轻，方便随身携带。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体积小、重量轻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多种携带方式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便于储存和保管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542" r="7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可采用背包、手提或肩挎等多种携带方式，适应不同出行需求。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由于其小巧的体积，便携式呼吸机易于储存和保管，节省空间。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轻便易携，方便出行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采用高性能气泵，提供稳定的气流输出，满足患者呼吸需求。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5625" b="15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高性能气泵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具备多种呼吸模式选择，可根据患者病情和舒适度需求进行调整。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多模式选择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采用大容量电池，保证长时间使用，避免频繁充电带来的不便。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长续航时间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高效能，满足多种需求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操作简便，易于掌握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人性化设计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界面简洁明了，按键布局合理，方便患者和医护人员操作。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智能提示功能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具备智能提示功能，可指导患者进行正确的呼吸操作，提高治疗效果。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易于清洁和维护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结构简单易拆洗，方便日常清洁和维护，延长使用寿命。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便携式呼吸机类型与选择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持续正压通气型（CPAP）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通过持续提供恒定的正压气流，保持患者呼吸道通畅，增加功能残气量，防止肺泡萎陷。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操作简单，便携性强，可提供稳定的正压通气。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适用于患有阻塞性睡眠呼吸暂停综合症（OSA）的患者，以及需要呼吸支持但无需机械通气的患者。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对于某些患者，可能需要更高的压力才能保持呼吸道通畅，且不能提供有创机械通气。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625" r="23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在吸气相和呼气相提供两个不同水平的正压，帮助患者完成呼吸运动。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适用于需要更高通气支持的患者，如慢性阻塞性肺疾病（COPD）患者或急性呼吸衰竭患者。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可根据患者需求调整吸气相和呼气相的压力，提供更个性化的呼吸支持。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操作相对复杂，需要专业人员指导，且价格较高。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双水平正压通气型（BiPAP）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21" r="2502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在患者触发呼吸的基础上，呼吸机提供一定的辅助通气，确保患者获得足够的通气量。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适用于需要呼吸机辅助才能完成呼吸运动的患者，如神经肌肉疾病患者或重症肌无力患者。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可确保患者获得足够的通气量，减轻呼吸肌负担。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需要专业人员操作和调整参数，且价格较高。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辅助控制通气型（ACV）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病情评估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专业指导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选择依据及注意事项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在选择便携式呼吸机时，首先要对患者的病情进行全面评估，了解患者的呼吸功能、病情严重程度以及是否需要机械通气等。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不同类型的便携式呼吸机具有不同的性能特点，应根据患者的实际需求选择合适的设备类型。同时要考虑设备的便携性、耐用性以及维护成本等因素。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在使用便携式呼吸机前，患者应接受专业人员的指导和培训，了解设备的正确使用方法、注意事项以及日常维护等。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使用便携式呼吸机的患者应定期接受医生的随访和评估，以确保设备的有效性和安全性。同时医生会根据患者的病情变化及时调整治疗方案和设备参数。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https://d.book118.com/287126113012006035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2024-09-09T07:11:56.950</cp:lastPrinted>
  <dcterms:created xsi:type="dcterms:W3CDTF">2024-09-08T23:11:56Z</dcterms:created>
  <dcterms:modified xsi:type="dcterms:W3CDTF">2024-09-08T23:11:59Z</dcterms:modified>
</cp:coreProperties>
</file>