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5A0AE-8E19-4169-90BE-1EB7689F4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238C1-8B0B-425B-8CC7-E4793929E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063F6-4437-445C-AF84-B79B12934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7FEBC-4914-4EA9-BFAF-7A6A80776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418E5-3846-490C-A9A3-D42A2ABDB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C127DC-6159-4A8A-B50D-787BC9718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A8FB94-0B48-44C2-BD62-3CF6501C2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E3DB6-D3EB-47D6-AB68-BA7F3064C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80B129-5B47-40BE-843F-42A2714CD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B16DF-D5FA-4CBA-9858-3762FBA12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EF00D-CEBD-4C81-BF65-8191D5B24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3001102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线上知识竞答活动方案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活动推广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通过线上知识竞答活动，吸引更多用户参与，提高品牌曝光度。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增强用户粘性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通过有趣的知识竞答，增加用户对平台的粘性，提高用户留存率。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促进知识传播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通过竞答活动，传播知识，提高用户的知识水平和素养。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了解目标用户的需求和喜好，设计更符合用户口味的知识竞答活动。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了解当前市场的发展趋势，预测未来市场变化，提前做好应对措施。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分析市场上类似的知识竞答产品，了解其功能、特点、优劣势，以便更好地制定自己的竞答活动方案。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当前市场环境分析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功能对比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对比市场上类似的知识竞答产品，分析其在功能、界面、操作等方面的优缺点。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用户评价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收集和分析用户对竞品的评价，了解用户对竞品的满意度和需求。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根据竞品分析结果，制定自己的差异化策略，突出自身产品的特点和优势。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通过线上知识竞答活动，吸引更多人关注和参与，扩大品牌影响力。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将知识竞答与产品推广相结合，提高目标受众对产品的认知度和购买意愿。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通过活动收集用户对品牌和产品的意见和建议，为后续产品优化和市场策略调整提供依据。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收集用户反馈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培养忠实用户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通过持续性的知识竞答活动，吸引和培养忠实用户，提高用户粘性和品牌忠诚度。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通过活动的宣传和推广，拓展目标受众范围，提高市场份额和竞争力。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通过活动的组织和实施，展示品牌的价值观和文化内涵，提升品牌形象和美誉度。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关键指标（KPI）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活动参与人数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衡量活动覆盖面和吸引力的重要指标，包括新用户参与人数和老用户参与人数。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活动分享次数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衡量活动的传播效果，以及用户对活动的认可度和参与度。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问题回答正确率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反映用户对品牌和产品的了解程度，以及活动的专业性和趣味性。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用户反馈满意度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通过调查问卷等方式收集用户对活动的满意度评价，以及针对产品和品牌的建议和意见。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选择一个吸引参与者的主题，如文学、历史、科学、艺术等，确保主题与参与者兴趣相符。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主题细化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根据选定的大主题，进一步细化出若干个小主题，以便于出题和分类。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设计多种题型，如单选、多选、填空等，以满足不同参与者的答题需求。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题目类型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根据主题和参与者水平，设置不同难度的题目，从简单到复杂，以适应不同层次参与者的挑战。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题目难度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题库建设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个人赛与团队赛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提供个人赛和团队赛两种形式，参与者可根据自身喜好选择合适的参赛形式。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排名与奖励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根据答题得分和时间，设置排名和奖励机制，激发参与者的积极性。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答题时间限制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设定合理的答题时间限制，以增加活动的紧张感和挑战性。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活动推广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https://d.book118.com/287130011024006031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2024-09-03T03:58:34.575</cp:lastPrinted>
  <dcterms:created xsi:type="dcterms:W3CDTF">2024-09-02T19:58:34Z</dcterms:created>
  <dcterms:modified xsi:type="dcterms:W3CDTF">2024-09-02T19:58:36Z</dcterms:modified>
</cp:coreProperties>
</file>