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A1E8E-35D8-4490-9B01-2C32C77DE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CF721-6C00-4C3D-98E6-4C6FFABD8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A8F0C-3ADD-4812-A9CD-16E62BB7D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34082-95A6-473A-9612-EC86401E9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317D0C-60B7-4FD8-9F88-FE67A4665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AE2347-F7D8-4E8D-AE56-D9C465FBE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DD1EA0-315B-4B64-B501-E323A3546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8EBAE-853B-4451-A742-BED6C4AB9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C59CD-452F-4E8B-9DFB-F43319169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C44A3-3E32-4F06-A6D1-1F3C1A030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93BBE-2A42-4D22-B701-0C9D1593D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30106012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早产儿护理目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早产儿护理的基本目标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早产儿护理的特殊目标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实现早产儿护理目标的措施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早产儿护理是确保早产儿生存和健康发展的重要环节，由于早产儿身体各器官发育尚未成熟，容易受到外界环境的影响，因此需要特别的护理和关注。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早产儿护理的目标是促进早产儿生长发育，预防并发症，提高生存质量，为未来的生活打下坚实的基础。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提供适宜的环境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保持室内温度、湿度适宜，空气流通，减少噪音和刺激，为早产儿提供舒适的环境。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根据早产儿的体重、胎龄和生长情况，制定个性化的喂养计划，确保获得足够的营养。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严格遵守消毒和清洁制度，减少交叉感染和外源性感染的风险。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通过抚触、按摩、肢体活动等措施，促进早产儿神经系统发育和感知能力的发展。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定期监测早产儿的体重、身长、头围等生长指标，以及心肺功能、血糖、血氧饱和度等生理指标，及时发现并处理异常情况。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喂养管理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促进早期发展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早产儿护理的目标概述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早产儿护理的基本目标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维持生命体征稳定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监测体温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早产儿体温调节中枢发育不全，需要密切监测体温，保持适宜的室内温度和穿着，防止体温过高或过低。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维持呼吸稳定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观察早产儿的呼吸频率、节律和血氧饱和度，保持呼吸道通畅，必要时使用呼吸机辅助通气。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维持血糖正常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监测早产儿的血糖水平，根据需要给予适当剂量的葡萄糖输注，维持血糖在正常范围内。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根据早产儿的胎龄、体重和生长情况，制定个性化的喂养计划，尽量母乳喂养，必要时使用早产儿配方奶。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合理喂养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定期测量早产儿的身高、体重、头围等指标，评估其生长是否达到预期标准，及时调整喂养和护理方案。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定期评估生长情况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通过抚触、按摩、声音等刺激，促进早产儿神经系统发育，同时给予视觉和听觉刺激，帮助其感知能力发展。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促进神经系统发育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促进生长发育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13" r="248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严格遵守消毒隔离制度，减少早产儿与外界的接触，防止交叉感染。定期进行身体检查，及时发现并处理皮肤、口腔等部位的感染。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预防贫血和维生素缺乏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根据医生的建议，定期为早产儿补充铁剂、维生素等营养素，预防贫血和维生素缺乏引起的并发症。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预防骨折和外伤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由于早产儿骨质较软，容易发生骨折和外伤，因此应该注意保护早产儿的安全，避免意外伤害的发生。同时定期进行骨密度等检查，及时发现并处理骨折等异常情况。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早产儿护理的特殊目标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https://d.book118.com/287130106012006053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2024-09-26T19:32:39.603</cp:lastPrinted>
  <dcterms:created xsi:type="dcterms:W3CDTF">2024-09-26T11:32:39Z</dcterms:created>
  <dcterms:modified xsi:type="dcterms:W3CDTF">2024-09-26T11:32:41Z</dcterms:modified>
</cp:coreProperties>
</file>