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A3A82-EF9D-41EB-9F18-48AEFF67C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C020B7-3528-4FBC-B939-A9985FB36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257A1-F4FB-49C1-83EE-8CD2B8380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9D94C-B9D1-4AA7-8E6C-631808AB2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364230-B88A-434D-8C81-19632A9F7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09CCDA-08F2-4B86-9FC3-663351CD9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1EAABE-6653-43B6-ABCC-5148B6C73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58036A-6E40-454D-8139-0F9E4D308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12F6E-20B5-423A-9264-F6F5B670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8D685-05B6-4C34-AEED-B684789EE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3D6FE6-24E3-4988-B042-B0E3FE0BD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6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13012220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2023年办公室后勤工作总结和计划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物资管理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2023年工作回顾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完成了办公用品的采购和分发，确保了各部门日常办公需求。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组织了多次办公室清洁和维护工作，保持了办公环境的整洁和舒适。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协调处理了多次设备故障和维修问题，保障了办公室设备的正常运行。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推行了节能减排措施，减少了办公室的能源消耗和碳排放。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成功组织了多次大型会议和活动的后勤保障工作，得到了领导和同事们的好评。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在办公用品采购中，通过比价和谈判，成功降低了采购成本。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在设备维护方面，及时发现并处理了一些潜在故障，避免了设备损坏和维修费用的增加。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在节能减排方面，推行了一系列有效措施，为公司的可持续发展做出了贡献。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工作亮点与成绩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部分员工对办公用品的浪费现象较为严重，通过加强宣传和管理，提高了员工的节约意识。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设备维护方面存在一些技术难题，通过加强与专业维修团队的沟通和合作，解决了问题。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8924" b="2892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在节能减排方面，部分员工没有养成节能习惯，通过加强管理和宣传，提高了员工的环保意识。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2" b="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通过优化工作流程和引入先进技术，提高后勤服务的响应速度和效率。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提升后勤服务效率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提升员工满意度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通过合理采购、资源共享等方式，降低后勤部门的运营成本。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关注员工需求，优化办公环境，提高员工的工作满意度和归属感。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2024年目标设定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定期检查和维护办公设施，确保员工拥有舒适、安全的办公环境。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办公环境优化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优化采购流程，合理控制库存，降低库存成本和浪费。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采购与库存管理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推广节能环保理念，实施节能减排措施，降低办公室的碳排放。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重点工作计划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提高后勤服务质量和效率，降低运营成本，提升员工满意度。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预期成果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面对可能出现的突发事件和变化，制定应急预案和调整策略，确保后勤工作的稳定运行。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挑战与应对策略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预期成果与挑战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定期组织内部培训和外部培训，提高员工的专业技能和综合素质，满足工作需求。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为员工制定职业发展规划，提供晋升机会和职业发展空间，激发员工的积极性和创造力。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职业规划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组织团队建设活动，增强团队凝聚力和合作精神，提高工作效率。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建立有效的沟通机制，鼓励员工提出意见和建议，及时解决工作中出现的问题。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沟通机制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团队建设与沟通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https://d.book118.com/287130122201006033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2024-09-07T14:33:49.591</cp:lastPrinted>
  <dcterms:created xsi:type="dcterms:W3CDTF">2024-09-07T06:33:49Z</dcterms:created>
  <dcterms:modified xsi:type="dcterms:W3CDTF">2024-09-07T06:33:51Z</dcterms:modified>
</cp:coreProperties>
</file>