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2C608-35A9-40CD-93F5-EDED9310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F2E17-06B9-49C7-884E-B9B5D5B7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3F99-253E-4A05-81C9-2A68810A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D47DC-EE0C-42CF-BD20-9615C3137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734CE-8B2B-4788-A30E-992C0605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01E4E-60B5-4E13-9CCC-A627E6C7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21DE2F-1F77-4D64-A58F-DA77ED9C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9636F-2138-4E46-94A7-FEC631557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AF012-6127-4A40-B156-09816941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41F92-36E9-422C-AC6F-C34D9F5B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DCEF-0533-4DF2-A6A6-8B01206B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2006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《女性自我保护》ppt课件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女性自我保护的重要性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常见的女性自我保护技巧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女性在公共场合的自我保护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女性在网络中的自我保护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女性在家庭中的自我保护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女性自我保护的重要性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通过学习，女性可以了解日常生活中可能面临的安全风险，如性骚扰、暴力、诈骗等。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208" b="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增强防范意识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417" r="30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培养危机处理能力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了解安全风险后，女性应提高警惕，时刻保持警觉，避免陷入危险境地。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在遇到紧急情况时，女性应冷静应对，采取适当的措施保护自己。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如防身术、逃跑技巧等，以便在遭遇危险时能够保护自己。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学习防身技能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了解如何应对各种紧急情况，如火灾、地震等自然灾害。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掌握自救知识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知道如何及时报警和寻求帮助，利用社会资源保护自己的安全。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学会报警和求助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学会自我保护的方法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培养自我保护的习惯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保持警惕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无论在公共场合还是独处时，都应保持高度警惕，不轻易相信陌生人。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随身携带防身工具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如防狼喷雾、电击器等，以备不时之需。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对自己的生活环境进行安全检查，及时排除安全隐患。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常见的女性自我保护技巧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夜间是女性遇险的高发时段，应尽量避免单独外出。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夜间环境复杂，犯罪分子往往利用黑暗作为掩护进行不法行为。女性在夜间外出时，容易成为犯罪目标。因此，为了确保安全，应尽量避免夜间单独外出，尤其是避免在偏僻路段行走。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避免夜间外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掌握一定的防身术对于女性在紧急情况下保护自己至关重要。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防身术可以帮助女性在遇到攻击时进行有效的自我保护。建议女性学习一些基本的防身技巧，如踢、打、挣脱等，以应对突发状况。此外，定期参加防身术培训课程，提高自己的防身技能水平也是必要的。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学习防身术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携带防身工具可以增加女性在遇到危险时的应对能力。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可以携带一些小巧、实用的防身工具，如辣椒喷雾、电击器等。这些工具能够在关键时刻起到震慑和反击的作用，提高女性在遇到危险时的自保能力。但需要注意，使用防身工具时一定要遵守法律法规，避免造成不必要的伤害和纠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随身携带防身工具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知道如何快速有效地寻求帮助对于女性自我保护至关重要。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应了解各种紧急求助方式，如拨打110报警电话、发送求救短信等。同时，还应该熟悉附近的紧急求助设施，如派出所、医院等。在遇到危险时，迅速寻求帮助可以大大增加获救的机会。此外，与家人、朋友保持联系，让他们知道自己的行踪也有助于提高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了解紧急求助方式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https://d.book118.com/287132006013006042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2024-09-15T05:13:02.045</cp:lastPrinted>
  <dcterms:created xsi:type="dcterms:W3CDTF">2024-09-14T21:13:02Z</dcterms:created>
  <dcterms:modified xsi:type="dcterms:W3CDTF">2024-09-14T21:13:04Z</dcterms:modified>
</cp:coreProperties>
</file>