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8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1CC87-C893-4845-B077-6E149793D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22A51-92D1-407F-8D1F-81FC48BB4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7FFDE-27FA-4538-A72C-16E46653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CC00C-5EA7-4D71-B7FC-C214BBF0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4FE43F-22F9-4798-BEA9-72DB175C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75CCB-5E64-48AA-9B75-CE25C43FA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D1C8D-B858-496C-BA44-B5244F897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1D3F8-6F31-4F00-AD16-0E858D400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2F532-7334-4D4B-A57C-1F19343D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C8E4F-559C-4308-A0B4-CF0E39A3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D278D-84E1-4112-AD21-D2C06779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77" r:id="rId2"/>
    <p:sldLayoutId id="2147484878" r:id="rId3"/>
    <p:sldLayoutId id="2147484879" r:id="rId4"/>
    <p:sldLayoutId id="2147484880" r:id="rId5"/>
    <p:sldLayoutId id="2147484881" r:id="rId6"/>
    <p:sldLayoutId id="2147484882" r:id="rId7"/>
    <p:sldLayoutId id="2147484883" r:id="rId8"/>
    <p:sldLayoutId id="2147484884" r:id="rId9"/>
    <p:sldLayoutId id="2147484885" r:id="rId10"/>
    <p:sldLayoutId id="214748488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3202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小班美术美丽的红色教案反思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教学目标达成情况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教学内容分析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教学方法与手段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学生表现与反馈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00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902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教学效果评估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https://d.book118.com/287132026100006031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小班美术美丽的红色教案反思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2024-09-03T17:35:56.009</cp:lastPrinted>
  <dcterms:created xsi:type="dcterms:W3CDTF">2024-09-03T09:35:56Z</dcterms:created>
  <dcterms:modified xsi:type="dcterms:W3CDTF">2024-09-03T09:35:58Z</dcterms:modified>
</cp:coreProperties>
</file>