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F478C-BC8D-426D-901A-0919F0CFE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09BEB-4931-40C2-B9A9-86B983827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B9AB9-9A90-4306-A8BD-7262B9657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655D3-1BA6-43D9-A73E-6623B935B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3B436-14DA-475F-A5A1-642D0EBE2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385CD-C6B0-40A7-98C7-94D1C6C6D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98BF36-FB90-4B7A-AC85-8DB0B549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FC3B0-4319-4456-BD60-E139F7E30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413E8-57ED-4D8A-89B0-355D5285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1A39D-A9B6-4361-846A-6AC6D3C87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D18FC-B9ED-48D0-AF49-F8CFF6566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32150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软化水设备工作原理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软化水设备的工作原理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软化水设备的组成与结构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软化水设备的操作与维护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软化水设备的故障排除与维修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软化水设备是一种用于降低水中硬度的装置，通过去除水中的钙、镁等离子，使水质软化。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根据工作原理的不同，软化水设备可分为离子交换法和膜过滤法两大类。离子交换法主要采用树脂作为交换剂，而膜过滤法则是利用特殊的半透膜，通过反渗透技术去除水中的盐分。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75" r="25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软化水设备广泛应用于锅炉、冷却塔、化工、电力等工业领域，作为主要的工艺用水或辅助用水。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家庭、酒店、医院等场所的热水供应、洗衣、沐浴等生活用水，也需要使用软化水设备来提高用水品质。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软化水设备的应用范围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民用用水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工业用水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硬水在加热过程中易形成水垢，影响热效率，甚至引发管路堵塞。软化水设备可以有效地防止水垢的形成。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防止水垢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对于家庭用具如洗衣机、热水器等，使用软化水能延长设备的使用寿命。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延长设备寿命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对于工业用途，使用软化水可以防止设备结垢，提高生产效率。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软化水可以去除水中的杂质和异味，提高生活用水的品质，使沐浴、洗衣更干净。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改善生活品质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软化水设备的重要性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软化水设备的工作原理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39" r="21339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离子交换原理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离子交换原理是软化水设备的基本工作原理，通过离子交换剂将水中的钙、镁等离子与水中的钠离子进行交换，从而降低水的硬度。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离子交换剂通常采用树脂，树脂中含有可交换的钠离子，当水流经过树脂时，钙、镁等离子会与树脂中的钠离子进行交换，从而实现硬水的软化。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当树脂使用一段时间后，其交换能力会逐渐降低，此时需要进行再生处理，恢复树脂的交换能力。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再生处理是通过加盐（通常为工业盐）和水的混合溶液，通过逆流方式对树脂进行再生，将树脂中的钙、镁等离子重新置换出来，从而恢复树脂的交换能力。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树脂的再生原理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水质的软化过程是通过离子交换剂将水中的钙、镁等离子去除，使水质变软。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在软化过程中，水中的钙、镁等离子被吸附在离子交换剂上，随着水流流出设备，从而实现硬水的软化。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软化后的水硬度降低，可以有效防止水垢的形成，延长设备使用寿命。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9556" r="19556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766" r="1276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水质的软化过程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软化水设备的组成与结构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8240" b="1824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控制器是软化水设备的核心部件，负责控制设备的运行和监测水质。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它通常具有设定值和反馈值，能够根据水质的变化自动调整设备的运行状态。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控制器通常具有液晶显示屏或LED指示灯，用于显示设备的工作状态和水质信息。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控制器还具有报警功能，当水质不达标或设备出现故障时，会发出警报并自动停机。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树脂罐通常由玻璃纤维或有机玻璃制成，具有良好的耐腐蚀和抗压性能。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树脂罐内部通常装有多个树脂层，以增加离子交换的面积和效果。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树脂罐的再生过程是通过盐水流过树脂层实现的，通过离子交换反应将钙、镁离子置换出来。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树脂罐是软化水设备的主要组成部分，用于装填树脂，通过离子交换原理去除水中的钙、镁离子。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树脂罐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https://d.book118.com/287132150043006042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2024-09-15T11:23:50.733</cp:lastPrinted>
  <dcterms:created xsi:type="dcterms:W3CDTF">2024-09-15T03:23:50Z</dcterms:created>
  <dcterms:modified xsi:type="dcterms:W3CDTF">2024-09-15T03:23:52Z</dcterms:modified>
</cp:coreProperties>
</file>