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6201DA-E9F5-460B-97C8-01CBB945B4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A79365-9FC2-4604-B8D8-37A21C2ACB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AEE678-9D93-47CB-A1DA-DE7869A169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D91953-9174-4BC7-A96D-C5ED5E3D1A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7A509F-A462-4CBE-916B-F0CC77BFE8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171B6E7-2699-4072-AC33-AFD784BDEB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28D6675-0DAB-4EE8-BFE6-46D9AC15A8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6DAF33-097C-4909-B017-FD7DBB704E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B3AB95-E91F-480D-A30E-CF3D20CC15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2DC609-BA2E-4981-927B-DBCA2E8CC0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EE09F6-D03E-4301-85BB-C595DA7B39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713415300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老年人心脑血管病的预防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/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健康的生活方式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保持积极的心态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定期健康检查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饮食调整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运动锻炼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健康的生活方式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6250" r="1625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均衡的饮食- 饮食多样化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保持饮食多样化，摄入足够的蛋白质、脂肪、碳水化合物、维生素和矿物质。适当增加蔬菜、水果、全谷类和豆类等富含纤维的食物的摄入。- 控制盐、糖、油摄入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健康的生活方式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879079" y="1866934"/>
            <a:ext cx="390525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适量的运动- 有氧运动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622173" y="4109530"/>
            <a:ext cx="4029075" cy="8858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良好的作息习惯- 保持规律的作息时间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186" y="4992590"/>
            <a:ext cx="434340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早睡早起，避免熬夜和过度劳累。- 充足的睡眠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963" y="3098058"/>
            <a:ext cx="392430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如散步、慢跑、游泳等，有助于提高心肺功能和减少心脑血管疾病的风险。- 力量训练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健康的生活方式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保持积极的心态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通过深呼吸、冥想、瑜伽等方式来放松身心，减少紧张和压力。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学会放松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3750" r="23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合理安排时间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896" r="17896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寻求支持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制定合理的工作和生活计划，避免时间紧迫感，减少压力。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与亲朋好友交流，分享心情和感受，减轻心理压力。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减少压力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认识到年龄增长和身体变化是自然规律，不要过度担心健康问题。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83" r="58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9250" r="92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4667" b="14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接受现实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遇到健康问题时，积极寻求医疗帮助，不要过分焦虑。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积极面对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通过阅读、旅游、社交等方式来丰富生活，减少焦虑情绪。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培养兴趣爱好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避免过度焦虑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6764" b="1676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624" b="462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319" b="5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保持乐观的态度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积极面对生活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认识到老年生活也可以丰富多彩，积极寻找生活中的乐趣。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接受自己的身体状况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不要过分追求年轻时的状态，接受身体的变化，保持平和心态。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培养乐观的性格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通过积极思考、乐观面对生活中的挑战和困难，保持乐观的心态。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定期健康检查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https://d.book118.com/287134153004006030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2024-09-01T10:19:42.873</cp:lastPrinted>
  <dcterms:created xsi:type="dcterms:W3CDTF">2024-09-01T02:19:42Z</dcterms:created>
  <dcterms:modified xsi:type="dcterms:W3CDTF">2024-09-01T02:19:44Z</dcterms:modified>
</cp:coreProperties>
</file>