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9D973-BE65-48B7-92CD-67A8C379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D6DBD-19DB-4B20-95EF-5E3492D4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903DA-A1C2-4C6E-8212-E9D1D1D1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D7CFF-917F-48C3-A23F-C288F48C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8C9B6-417F-4EA8-B3BE-17B11A79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5B82A-729E-4E96-922D-05A35D4C3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861A8-7AF7-43BB-A81C-09881405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17A26-FAE8-4EFE-8228-A36DEAE9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3C115-0A0A-4436-86A1-1664BD44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D703B-406E-4F49-8A7C-D73A34B8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AD141-45BD-478F-B497-28D02B61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6011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左氧氟沙星注射液和常用药物的配伍护理课件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左氧氟沙星注射液与常用药物的配伍禁忌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左氧氟沙星注射液与其他药物的联合应用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左氧氟沙星注射液的特殊人群用药指导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左氧氟沙星注射液的药品储存与有效期管理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左氧氟沙星通过抑制细菌DNA旋转酶活性，从而阻止细菌DNA的合成和复制，起到杀菌作用。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左氧氟沙星对多种革兰氏阳性菌、革兰氏阴性菌和部分非典型病原体具有抗菌活性，尤其对肺炎链球菌、化脓性链球菌等常见致病菌具有较强的抗菌作用。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抑制细菌DNA旋转酶活性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广谱抗菌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左氧氟沙星注射液主要用于治疗敏感菌引起的各种感染，如肺炎、尿路感染、皮肤软组织感染等。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对左氧氟沙星或氟喹诺酮类药物过敏的患者禁用，孕妇、哺乳期妇女及18岁以下青少年禁用。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左氧氟沙星注射液为静脉注射剂，常用规格为0.2g/2ml和0.4g/4ml。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成人一般每日一次，每次0.5g，严重感染可增至每日2次，每次0.5g。静脉滴注，滴注时间不少于1小时。治疗期间应定期监测肾功能和肝功能。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药物剂型与使用方法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左氧氟沙星注射液与常用药物的配伍禁忌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左氧氟沙星与心血管药物配伍需谨慎，可能导致严重不良反应。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左氧氟沙星与某些心血管药物如钙通道阻滞剂、β受体拮抗剂等合用，可能引发低血压、心动过缓等严重不良反应，应避免同时使用。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与心血管药物的配伍禁忌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左氧氟沙星与呼吸系统药物合用可能加重呼吸抑制，需谨慎使用。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左氧氟沙星与某些呼吸系统药物如镇静剂、中枢性肌肉松弛剂等合用，可能增强呼吸抑制作用，导致呼吸困难或呼吸衰竭，应避免同时使用。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与呼吸系统药物的配伍禁忌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左氧氟沙星与某些消化系统药物合用可能导致消化系统不良反应。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左氧氟沙星与某些消化系统药物如H2受体拮抗剂、质子泵抑制剂等合用，可能引发恶心、呕吐、腹泻等消化系统不良反应，应谨慎使用。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与消化系统药物的配伍禁忌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https://d.book118.com/287136011036006030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2024-09-01T19:01:07.309</cp:lastPrinted>
  <dcterms:created xsi:type="dcterms:W3CDTF">2024-09-01T11:01:07Z</dcterms:created>
  <dcterms:modified xsi:type="dcterms:W3CDTF">2024-09-01T11:01:09Z</dcterms:modified>
</cp:coreProperties>
</file>