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AE899D-F414-4CE5-A6D9-6D8BD86A6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C30370-912F-4AD7-B3B5-BD0241A92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D24E1C-952D-4027-83FD-9900A5A02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EC40FC-8174-429E-900D-2A56396EF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3325BC-C995-4D72-92B4-5A4A8BE73B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2613EB-8905-4CC7-B70A-B617FEF0D7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389D55-730D-4925-B23D-B5E5ACA459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24CF9C-BF0A-4D9E-834D-FC682915C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FC7F7B-B855-4CB4-AE22-C4A811006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442AB-A373-4FCB-914E-3E81F468F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AAF8A-EAFA-4919-943E-F2C89ACAD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4003102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利用对话和内心独白揭示人物的思想</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对话与内心独白在文学创作中的作用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对话技巧：如何运用对话揭示人物思想</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内心独白技巧：如何运用内心独白深入剖析人物内心世界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经典案例分析：对话与内心独白在文学作品中的精彩运用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创作实践：如何运用对话和内心独白提升作品质量</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总结与展望：对话和内心独白在文学创作中的未来发展趋势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对话与内心独白在文学创作中的作用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对话</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通过人物间的对话，可以直观地展现他们的性格特点和情感状态。例如，一个直率、热情的人说话可能直接明了，而一个内向、害羞的人则可能说话含蓄、吞吐。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内心独白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内心独白是人物内心的自我表达，可以深入揭示人物的内心世界和情感变化。通过内心独白，读者可以更加深入地了解人物的所思所感，从而对人物产生更加深刻的共鸣。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234" r="2123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展现人物性格与情感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651" b="86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在小说中，人物间的对话往往是推动故事情节发展的关键。通过对话，人物可以交流信息、表达情感、制定计划，从而推动故事向前发展。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内心独白也可以推动故事情节发展。例如，在一个关键时刻，人物的内心独白可能会揭示他们的决策过程，从而决定故事接下来的走向。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推动故事情节发展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内心独白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对话</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500" r="1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对话</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真实、自然的对话可以增强作品的真实感，使读者感觉更加贴近人物和故事。同时，对话也可以帮助读者更好地代入自己的情感和经历，从而更加深入地体验作品。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内心独白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内心独白是人物内心的真实写照，通过展现人物的内心世界，可以增强作品的代入感。读者可以通过人物的内心独白来感受他们的情感波动和心路历程，从而更加深入地理解人物和故事。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增强作品真实感和代入感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对话技巧：如何运用对话揭示人物思想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不同身份、性格的人物有不同的语言风格，如文雅、粗鲁、直率、含蓄等。通过选择符合人物特点的语言风格，可以更真实地展现人物思想。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符合人物身份和性格</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人物语言往往受到时代和地域的影响，使用具有时代和地域特色的语言可以更好地揭示人物所处的社会背景和思想观念。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反映时代和地域特色</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方言和口语是人物语言的重要组成部分，适度运用可以丰富人物形象，展现人物的地域归属感和思想情感。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适度运用方言和口语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选择合适的人物语言风格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利用场景烘托氛围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选择合适的对话场景，如家庭、学校、职场等，可以烘托出不同的氛围，有助于揭示人物在特定环境下的思想情感。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设计有针对性的话题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根据人物性格、关系和故事情节，设计有针对性的话题，可以引导人物表达内心想法，进而揭示人物思想。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安排合理的对话顺序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对话的顺序和节奏对揭示人物思想至关重要。通过合理安排对话的先后顺序和节奏快慢，可以使对话更加自然流畅，更好地展现人物思想变化。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巧妙设置对话场景和话题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言语互动展现亲疏关系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人物之间的言语互动是展现亲疏关系的重要手段。通过对话中的称呼、语气、措辞等，可以展现出人物之间的亲密程度、地位差异和情感态度。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375" r="27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话题选择反映共同兴趣</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共同的兴趣和话题是拉近人物关系的重要因素。通过选择共同关心的话题，可以展现出人物之间的共鸣和默契，进而揭示出他们的思想倾向和价值观。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言语冲突展现矛盾关系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言语冲突是揭示人物矛盾关系的重要方式。通过对话中的争吵、辩论等言语冲突，可以展现出人物之间的矛盾和分歧，进而揭示出他们的思想对立和性格差异。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通过对话内容展现人物关系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内心独白技巧：如何运用内心独白深入剖析人物内心世界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第一人称内心独白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直接展示人物内心世界</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通过第一人称内心独白，让读者直接进入人物的内心，感受其情感变化和思想斗争。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增强真实感和代入感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第一人称内心独白以“我”为视角，让读者更加真实地感受到人物的情感和想法，增强代入感。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揭示人物性格和成长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通过内心独白展示人物的思考过程和自我反思，从而揭示出人物的性格特点和成长轨迹。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167" b="15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第三人称内心独白可以从多个角度展现人物的内心世界，让读者更加全面地了解人物。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全方位展现人物内心世界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第三人称内心独白既可以客观地叙述人物的想法和行为，又可以展示人物的主观感受和情感变化。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客观叙述与主观感受相结合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通过第三人称内心独白，作者可以更加灵活地掌控叙述节奏和语气，增强作品的可读性和感染力。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增强作品的可读性和感染力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第三人称内心独白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https://d.book118.com/287140031020006044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2024-09-18T07:02:51.581</cp:lastPrinted>
  <dcterms:created xsi:type="dcterms:W3CDTF">2024-09-17T23:02:51Z</dcterms:created>
  <dcterms:modified xsi:type="dcterms:W3CDTF">2024-09-17T23:02:53Z</dcterms:modified>
</cp:coreProperties>
</file>